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handoutMasterIdLst>
    <p:handoutMasterId r:id="rId19"/>
  </p:handoutMasterIdLst>
  <p:sldIdLst>
    <p:sldId id="257" r:id="rId2"/>
    <p:sldId id="256" r:id="rId3"/>
    <p:sldId id="258" r:id="rId4"/>
    <p:sldId id="260" r:id="rId5"/>
    <p:sldId id="4406" r:id="rId6"/>
    <p:sldId id="4405" r:id="rId7"/>
    <p:sldId id="267" r:id="rId8"/>
    <p:sldId id="268" r:id="rId9"/>
    <p:sldId id="4410" r:id="rId10"/>
    <p:sldId id="4409" r:id="rId11"/>
    <p:sldId id="4411" r:id="rId12"/>
    <p:sldId id="261" r:id="rId13"/>
    <p:sldId id="4412" r:id="rId14"/>
    <p:sldId id="4408" r:id="rId15"/>
    <p:sldId id="4401" r:id="rId16"/>
    <p:sldId id="4407" r:id="rId17"/>
  </p:sldIdLst>
  <p:sldSz cx="12192000" cy="6858000"/>
  <p:notesSz cx="6858000" cy="9144000"/>
  <p:defaultTextStyle>
    <a:defPPr>
      <a:defRPr lang="en-US"/>
    </a:defPPr>
    <a:lvl1pPr marL="0" algn="l" defTabSz="311719" rtl="0" eaLnBrk="1" latinLnBrk="0" hangingPunct="1">
      <a:defRPr sz="1227" kern="1200">
        <a:solidFill>
          <a:schemeClr val="tx1"/>
        </a:solidFill>
        <a:latin typeface="+mn-lt"/>
        <a:ea typeface="+mn-ea"/>
        <a:cs typeface="+mn-cs"/>
      </a:defRPr>
    </a:lvl1pPr>
    <a:lvl2pPr marL="311719" algn="l" defTabSz="311719" rtl="0" eaLnBrk="1" latinLnBrk="0" hangingPunct="1">
      <a:defRPr sz="1227" kern="1200">
        <a:solidFill>
          <a:schemeClr val="tx1"/>
        </a:solidFill>
        <a:latin typeface="+mn-lt"/>
        <a:ea typeface="+mn-ea"/>
        <a:cs typeface="+mn-cs"/>
      </a:defRPr>
    </a:lvl2pPr>
    <a:lvl3pPr marL="623438" algn="l" defTabSz="311719" rtl="0" eaLnBrk="1" latinLnBrk="0" hangingPunct="1">
      <a:defRPr sz="1227" kern="1200">
        <a:solidFill>
          <a:schemeClr val="tx1"/>
        </a:solidFill>
        <a:latin typeface="+mn-lt"/>
        <a:ea typeface="+mn-ea"/>
        <a:cs typeface="+mn-cs"/>
      </a:defRPr>
    </a:lvl3pPr>
    <a:lvl4pPr marL="935157" algn="l" defTabSz="311719" rtl="0" eaLnBrk="1" latinLnBrk="0" hangingPunct="1">
      <a:defRPr sz="1227" kern="1200">
        <a:solidFill>
          <a:schemeClr val="tx1"/>
        </a:solidFill>
        <a:latin typeface="+mn-lt"/>
        <a:ea typeface="+mn-ea"/>
        <a:cs typeface="+mn-cs"/>
      </a:defRPr>
    </a:lvl4pPr>
    <a:lvl5pPr marL="1246876" algn="l" defTabSz="311719" rtl="0" eaLnBrk="1" latinLnBrk="0" hangingPunct="1">
      <a:defRPr sz="1227" kern="1200">
        <a:solidFill>
          <a:schemeClr val="tx1"/>
        </a:solidFill>
        <a:latin typeface="+mn-lt"/>
        <a:ea typeface="+mn-ea"/>
        <a:cs typeface="+mn-cs"/>
      </a:defRPr>
    </a:lvl5pPr>
    <a:lvl6pPr marL="1558595" algn="l" defTabSz="311719" rtl="0" eaLnBrk="1" latinLnBrk="0" hangingPunct="1">
      <a:defRPr sz="1227" kern="1200">
        <a:solidFill>
          <a:schemeClr val="tx1"/>
        </a:solidFill>
        <a:latin typeface="+mn-lt"/>
        <a:ea typeface="+mn-ea"/>
        <a:cs typeface="+mn-cs"/>
      </a:defRPr>
    </a:lvl6pPr>
    <a:lvl7pPr marL="1870314" algn="l" defTabSz="311719" rtl="0" eaLnBrk="1" latinLnBrk="0" hangingPunct="1">
      <a:defRPr sz="1227" kern="1200">
        <a:solidFill>
          <a:schemeClr val="tx1"/>
        </a:solidFill>
        <a:latin typeface="+mn-lt"/>
        <a:ea typeface="+mn-ea"/>
        <a:cs typeface="+mn-cs"/>
      </a:defRPr>
    </a:lvl7pPr>
    <a:lvl8pPr marL="2182033" algn="l" defTabSz="311719" rtl="0" eaLnBrk="1" latinLnBrk="0" hangingPunct="1">
      <a:defRPr sz="1227" kern="1200">
        <a:solidFill>
          <a:schemeClr val="tx1"/>
        </a:solidFill>
        <a:latin typeface="+mn-lt"/>
        <a:ea typeface="+mn-ea"/>
        <a:cs typeface="+mn-cs"/>
      </a:defRPr>
    </a:lvl8pPr>
    <a:lvl9pPr marL="2493752" algn="l" defTabSz="311719" rtl="0" eaLnBrk="1" latinLnBrk="0" hangingPunct="1">
      <a:defRPr sz="1227"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Shveta Ahuja" initials="SA" lastIdx="8" clrIdx="6">
    <p:extLst>
      <p:ext uri="{19B8F6BF-5375-455C-9EA6-DF929625EA0E}">
        <p15:presenceInfo xmlns:p15="http://schemas.microsoft.com/office/powerpoint/2012/main" userId="Shveta Ahuja" providerId="None"/>
      </p:ext>
    </p:extLst>
  </p:cmAuthor>
  <p:cmAuthor id="1" name="Soleil Kelley" initials="SK" lastIdx="8" clrIdx="0">
    <p:extLst/>
  </p:cmAuthor>
  <p:cmAuthor id="2" name="Thad Allen" initials="TA" lastIdx="1" clrIdx="1">
    <p:extLst/>
  </p:cmAuthor>
  <p:cmAuthor id="3" name="Microsoft Office User" initials="Office" lastIdx="1" clrIdx="2">
    <p:extLst/>
  </p:cmAuthor>
  <p:cmAuthor id="4" name="Microsoft Office User" initials="Office [2]" lastIdx="1" clrIdx="3">
    <p:extLst/>
  </p:cmAuthor>
  <p:cmAuthor id="5" name="Microsoft Office User" initials="Office [3]" lastIdx="1" clrIdx="4">
    <p:extLst/>
  </p:cmAuthor>
  <p:cmAuthor id="6" name="Nick Dwyer" initials="ND" lastIdx="12" clrIdx="5">
    <p:extLst>
      <p:ext uri="{19B8F6BF-5375-455C-9EA6-DF929625EA0E}">
        <p15:presenceInfo xmlns:p15="http://schemas.microsoft.com/office/powerpoint/2012/main" userId="Nick Dwy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2050"/>
    <a:srgbClr val="E9F3FB"/>
    <a:srgbClr val="525252"/>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88" autoAdjust="0"/>
    <p:restoredTop sz="89022"/>
  </p:normalViewPr>
  <p:slideViewPr>
    <p:cSldViewPr snapToGrid="0">
      <p:cViewPr varScale="1">
        <p:scale>
          <a:sx n="88" d="100"/>
          <a:sy n="88" d="100"/>
        </p:scale>
        <p:origin x="1400" y="18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115" d="100"/>
          <a:sy n="115" d="100"/>
        </p:scale>
        <p:origin x="4024"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25D28F-5622-4B84-B5AA-D1175315BA69}" type="datetimeFigureOut">
              <a:rPr lang="en-US" smtClean="0"/>
              <a:t>11/8/23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D7CF12-CD2A-4447-A3AE-C625303E49EA}" type="slidenum">
              <a:rPr lang="en-US" smtClean="0"/>
              <a:t>‹#›</a:t>
            </a:fld>
            <a:endParaRPr lang="en-US"/>
          </a:p>
        </p:txBody>
      </p:sp>
    </p:spTree>
    <p:extLst>
      <p:ext uri="{BB962C8B-B14F-4D97-AF65-F5344CB8AC3E}">
        <p14:creationId xmlns:p14="http://schemas.microsoft.com/office/powerpoint/2010/main" val="167337854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9.jpeg>
</file>

<file path=ppt/media/image2.png>
</file>

<file path=ppt/media/image20.png>
</file>

<file path=ppt/media/image21.PNG>
</file>

<file path=ppt/media/image22.png>
</file>

<file path=ppt/media/image23.tiff>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C05CF1-B1C6-4D65-B1CC-6AD46047B2D0}" type="datetimeFigureOut">
              <a:rPr lang="en-US" smtClean="0"/>
              <a:t>11/8/23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B77302-4BC7-41D1-B791-9EAAC0BEC542}" type="slidenum">
              <a:rPr lang="en-US" smtClean="0"/>
              <a:t>‹#›</a:t>
            </a:fld>
            <a:endParaRPr lang="en-US"/>
          </a:p>
        </p:txBody>
      </p:sp>
    </p:spTree>
    <p:extLst>
      <p:ext uri="{BB962C8B-B14F-4D97-AF65-F5344CB8AC3E}">
        <p14:creationId xmlns:p14="http://schemas.microsoft.com/office/powerpoint/2010/main" val="4034283680"/>
      </p:ext>
    </p:extLst>
  </p:cSld>
  <p:clrMap bg1="lt1" tx1="dk1" bg2="lt2" tx2="dk2" accent1="accent1" accent2="accent2" accent3="accent3" accent4="accent4" accent5="accent5" accent6="accent6" hlink="hlink" folHlink="folHlink"/>
  <p:notesStyle>
    <a:lvl1pPr marL="0" algn="l" defTabSz="623438" rtl="0" eaLnBrk="1" latinLnBrk="0" hangingPunct="1">
      <a:defRPr sz="818" kern="1200">
        <a:solidFill>
          <a:schemeClr val="tx1"/>
        </a:solidFill>
        <a:latin typeface="+mn-lt"/>
        <a:ea typeface="+mn-ea"/>
        <a:cs typeface="+mn-cs"/>
      </a:defRPr>
    </a:lvl1pPr>
    <a:lvl2pPr marL="311719" algn="l" defTabSz="623438" rtl="0" eaLnBrk="1" latinLnBrk="0" hangingPunct="1">
      <a:defRPr sz="818" kern="1200">
        <a:solidFill>
          <a:schemeClr val="tx1"/>
        </a:solidFill>
        <a:latin typeface="+mn-lt"/>
        <a:ea typeface="+mn-ea"/>
        <a:cs typeface="+mn-cs"/>
      </a:defRPr>
    </a:lvl2pPr>
    <a:lvl3pPr marL="623438" algn="l" defTabSz="623438" rtl="0" eaLnBrk="1" latinLnBrk="0" hangingPunct="1">
      <a:defRPr sz="818" kern="1200">
        <a:solidFill>
          <a:schemeClr val="tx1"/>
        </a:solidFill>
        <a:latin typeface="+mn-lt"/>
        <a:ea typeface="+mn-ea"/>
        <a:cs typeface="+mn-cs"/>
      </a:defRPr>
    </a:lvl3pPr>
    <a:lvl4pPr marL="935157" algn="l" defTabSz="623438" rtl="0" eaLnBrk="1" latinLnBrk="0" hangingPunct="1">
      <a:defRPr sz="818" kern="1200">
        <a:solidFill>
          <a:schemeClr val="tx1"/>
        </a:solidFill>
        <a:latin typeface="+mn-lt"/>
        <a:ea typeface="+mn-ea"/>
        <a:cs typeface="+mn-cs"/>
      </a:defRPr>
    </a:lvl4pPr>
    <a:lvl5pPr marL="1246876" algn="l" defTabSz="623438" rtl="0" eaLnBrk="1" latinLnBrk="0" hangingPunct="1">
      <a:defRPr sz="818" kern="1200">
        <a:solidFill>
          <a:schemeClr val="tx1"/>
        </a:solidFill>
        <a:latin typeface="+mn-lt"/>
        <a:ea typeface="+mn-ea"/>
        <a:cs typeface="+mn-cs"/>
      </a:defRPr>
    </a:lvl5pPr>
    <a:lvl6pPr marL="1558595" algn="l" defTabSz="623438" rtl="0" eaLnBrk="1" latinLnBrk="0" hangingPunct="1">
      <a:defRPr sz="818" kern="1200">
        <a:solidFill>
          <a:schemeClr val="tx1"/>
        </a:solidFill>
        <a:latin typeface="+mn-lt"/>
        <a:ea typeface="+mn-ea"/>
        <a:cs typeface="+mn-cs"/>
      </a:defRPr>
    </a:lvl6pPr>
    <a:lvl7pPr marL="1870314" algn="l" defTabSz="623438" rtl="0" eaLnBrk="1" latinLnBrk="0" hangingPunct="1">
      <a:defRPr sz="818" kern="1200">
        <a:solidFill>
          <a:schemeClr val="tx1"/>
        </a:solidFill>
        <a:latin typeface="+mn-lt"/>
        <a:ea typeface="+mn-ea"/>
        <a:cs typeface="+mn-cs"/>
      </a:defRPr>
    </a:lvl7pPr>
    <a:lvl8pPr marL="2182033" algn="l" defTabSz="623438" rtl="0" eaLnBrk="1" latinLnBrk="0" hangingPunct="1">
      <a:defRPr sz="818" kern="1200">
        <a:solidFill>
          <a:schemeClr val="tx1"/>
        </a:solidFill>
        <a:latin typeface="+mn-lt"/>
        <a:ea typeface="+mn-ea"/>
        <a:cs typeface="+mn-cs"/>
      </a:defRPr>
    </a:lvl8pPr>
    <a:lvl9pPr marL="2493752" algn="l" defTabSz="623438" rtl="0" eaLnBrk="1" latinLnBrk="0" hangingPunct="1">
      <a:defRPr sz="81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B77302-4BC7-41D1-B791-9EAAC0BEC542}" type="slidenum">
              <a:rPr lang="en-US" smtClean="0"/>
              <a:t>4</a:t>
            </a:fld>
            <a:endParaRPr lang="en-US"/>
          </a:p>
        </p:txBody>
      </p:sp>
    </p:spTree>
    <p:extLst>
      <p:ext uri="{BB962C8B-B14F-4D97-AF65-F5344CB8AC3E}">
        <p14:creationId xmlns:p14="http://schemas.microsoft.com/office/powerpoint/2010/main" val="804551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83376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err="1">
                <a:solidFill>
                  <a:srgbClr val="002050"/>
                </a:solidFill>
                <a:latin typeface="Segoe UI" panose="020B0502040204020203" pitchFamily="34" charset="0"/>
                <a:cs typeface="Segoe UI" panose="020B0502040204020203" pitchFamily="34" charset="0"/>
              </a:rPr>
              <a:t>Darle</a:t>
            </a:r>
            <a:r>
              <a:rPr lang="en-US" sz="900" dirty="0">
                <a:solidFill>
                  <a:srgbClr val="002050"/>
                </a:solidFill>
                <a:latin typeface="Segoe UI" panose="020B0502040204020203" pitchFamily="34" charset="0"/>
                <a:cs typeface="Segoe UI" panose="020B0502040204020203" pitchFamily="34" charset="0"/>
              </a:rPr>
              <a:t> la </a:t>
            </a:r>
            <a:r>
              <a:rPr lang="en-US" sz="900" dirty="0" err="1">
                <a:solidFill>
                  <a:srgbClr val="002050"/>
                </a:solidFill>
                <a:latin typeface="Segoe UI" panose="020B0502040204020203" pitchFamily="34" charset="0"/>
                <a:cs typeface="Segoe UI" panose="020B0502040204020203" pitchFamily="34" charset="0"/>
              </a:rPr>
              <a:t>habilidad</a:t>
            </a:r>
            <a:r>
              <a:rPr lang="en-US" sz="900" dirty="0">
                <a:solidFill>
                  <a:srgbClr val="002050"/>
                </a:solidFill>
                <a:latin typeface="Segoe UI" panose="020B0502040204020203" pitchFamily="34" charset="0"/>
                <a:cs typeface="Segoe UI" panose="020B0502040204020203" pitchFamily="34" charset="0"/>
              </a:rPr>
              <a:t> </a:t>
            </a:r>
            <a:r>
              <a:rPr lang="en-US" sz="818" b="0" i="0" u="none" strike="noStrike" kern="1200" dirty="0">
                <a:solidFill>
                  <a:schemeClr val="tx1"/>
                </a:solidFill>
                <a:effectLst/>
                <a:latin typeface="+mn-lt"/>
                <a:ea typeface="+mn-ea"/>
                <a:cs typeface="+mn-cs"/>
              </a:rPr>
              <a:t>se </a:t>
            </a:r>
            <a:r>
              <a:rPr lang="en-US" sz="818" b="0" i="0" u="none" strike="noStrike" kern="1200" dirty="0" err="1">
                <a:solidFill>
                  <a:schemeClr val="tx1"/>
                </a:solidFill>
                <a:effectLst/>
                <a:latin typeface="+mn-lt"/>
                <a:ea typeface="+mn-ea"/>
                <a:cs typeface="+mn-cs"/>
              </a:rPr>
              <a:t>refiere</a:t>
            </a:r>
            <a:r>
              <a:rPr lang="en-US" sz="818" b="0" i="0" u="none" strike="noStrike" kern="1200" dirty="0">
                <a:solidFill>
                  <a:schemeClr val="tx1"/>
                </a:solidFill>
                <a:effectLst/>
                <a:latin typeface="+mn-lt"/>
                <a:ea typeface="+mn-ea"/>
                <a:cs typeface="+mn-cs"/>
              </a:rPr>
              <a:t> a la </a:t>
            </a:r>
            <a:r>
              <a:rPr lang="en-US" sz="818" b="0" i="0" u="none" strike="noStrike" kern="1200" dirty="0" err="1">
                <a:solidFill>
                  <a:schemeClr val="tx1"/>
                </a:solidFill>
                <a:effectLst/>
                <a:latin typeface="+mn-lt"/>
                <a:ea typeface="+mn-ea"/>
                <a:cs typeface="+mn-cs"/>
              </a:rPr>
              <a:t>flexibilidad</a:t>
            </a:r>
            <a:r>
              <a:rPr lang="en-US" sz="818" b="0" i="0" u="none" strike="noStrike" kern="1200" dirty="0">
                <a:solidFill>
                  <a:schemeClr val="tx1"/>
                </a:solidFill>
                <a:effectLst/>
                <a:latin typeface="+mn-lt"/>
                <a:ea typeface="+mn-ea"/>
                <a:cs typeface="+mn-cs"/>
              </a:rPr>
              <a:t> de </a:t>
            </a:r>
            <a:r>
              <a:rPr lang="en-US" sz="818" b="0" i="0" u="none" strike="noStrike" kern="1200" dirty="0" err="1">
                <a:solidFill>
                  <a:schemeClr val="tx1"/>
                </a:solidFill>
                <a:effectLst/>
                <a:latin typeface="+mn-lt"/>
                <a:ea typeface="+mn-ea"/>
                <a:cs typeface="+mn-cs"/>
              </a:rPr>
              <a:t>adaptarse</a:t>
            </a:r>
            <a:r>
              <a:rPr lang="en-US" sz="818" b="0" i="0" u="none" strike="noStrike" kern="1200" dirty="0">
                <a:solidFill>
                  <a:schemeClr val="tx1"/>
                </a:solidFill>
                <a:effectLst/>
                <a:latin typeface="+mn-lt"/>
                <a:ea typeface="+mn-ea"/>
                <a:cs typeface="+mn-cs"/>
              </a:rPr>
              <a:t> a </a:t>
            </a:r>
            <a:r>
              <a:rPr lang="en-US" sz="818" b="0" i="0" u="none" strike="noStrike" kern="1200" dirty="0" err="1">
                <a:solidFill>
                  <a:schemeClr val="tx1"/>
                </a:solidFill>
                <a:effectLst/>
                <a:latin typeface="+mn-lt"/>
                <a:ea typeface="+mn-ea"/>
                <a:cs typeface="+mn-cs"/>
              </a:rPr>
              <a:t>cambios</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en</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los</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requerimientos</a:t>
            </a:r>
            <a:endParaRPr lang="en-US" dirty="0"/>
          </a:p>
        </p:txBody>
      </p:sp>
      <p:sp>
        <p:nvSpPr>
          <p:cNvPr id="4" name="Slide Number Placeholder 3"/>
          <p:cNvSpPr>
            <a:spLocks noGrp="1"/>
          </p:cNvSpPr>
          <p:nvPr>
            <p:ph type="sldNum" sz="quarter" idx="5"/>
          </p:nvPr>
        </p:nvSpPr>
        <p:spPr/>
        <p:txBody>
          <a:bodyPr/>
          <a:lstStyle/>
          <a:p>
            <a:fld id="{5EB77302-4BC7-41D1-B791-9EAAC0BEC542}" type="slidenum">
              <a:rPr lang="en-US" smtClean="0"/>
              <a:t>8</a:t>
            </a:fld>
            <a:endParaRPr lang="en-US"/>
          </a:p>
        </p:txBody>
      </p:sp>
    </p:spTree>
    <p:extLst>
      <p:ext uri="{BB962C8B-B14F-4D97-AF65-F5344CB8AC3E}">
        <p14:creationId xmlns:p14="http://schemas.microsoft.com/office/powerpoint/2010/main" val="3939785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err="1">
                <a:solidFill>
                  <a:srgbClr val="002050"/>
                </a:solidFill>
                <a:latin typeface="Segoe UI" panose="020B0502040204020203" pitchFamily="34" charset="0"/>
                <a:cs typeface="Segoe UI" panose="020B0502040204020203" pitchFamily="34" charset="0"/>
              </a:rPr>
              <a:t>Darle</a:t>
            </a:r>
            <a:r>
              <a:rPr lang="en-US" sz="900" dirty="0">
                <a:solidFill>
                  <a:srgbClr val="002050"/>
                </a:solidFill>
                <a:latin typeface="Segoe UI" panose="020B0502040204020203" pitchFamily="34" charset="0"/>
                <a:cs typeface="Segoe UI" panose="020B0502040204020203" pitchFamily="34" charset="0"/>
              </a:rPr>
              <a:t> la </a:t>
            </a:r>
            <a:r>
              <a:rPr lang="en-US" sz="900" dirty="0" err="1">
                <a:solidFill>
                  <a:srgbClr val="002050"/>
                </a:solidFill>
                <a:latin typeface="Segoe UI" panose="020B0502040204020203" pitchFamily="34" charset="0"/>
                <a:cs typeface="Segoe UI" panose="020B0502040204020203" pitchFamily="34" charset="0"/>
              </a:rPr>
              <a:t>habilidad</a:t>
            </a:r>
            <a:r>
              <a:rPr lang="en-US" sz="900" dirty="0">
                <a:solidFill>
                  <a:srgbClr val="002050"/>
                </a:solidFill>
                <a:latin typeface="Segoe UI" panose="020B0502040204020203" pitchFamily="34" charset="0"/>
                <a:cs typeface="Segoe UI" panose="020B0502040204020203" pitchFamily="34" charset="0"/>
              </a:rPr>
              <a:t> </a:t>
            </a:r>
            <a:r>
              <a:rPr lang="en-US" sz="818" b="0" i="0" u="none" strike="noStrike" kern="1200" dirty="0">
                <a:solidFill>
                  <a:schemeClr val="tx1"/>
                </a:solidFill>
                <a:effectLst/>
                <a:latin typeface="+mn-lt"/>
                <a:ea typeface="+mn-ea"/>
                <a:cs typeface="+mn-cs"/>
              </a:rPr>
              <a:t>se </a:t>
            </a:r>
            <a:r>
              <a:rPr lang="en-US" sz="818" b="0" i="0" u="none" strike="noStrike" kern="1200" dirty="0" err="1">
                <a:solidFill>
                  <a:schemeClr val="tx1"/>
                </a:solidFill>
                <a:effectLst/>
                <a:latin typeface="+mn-lt"/>
                <a:ea typeface="+mn-ea"/>
                <a:cs typeface="+mn-cs"/>
              </a:rPr>
              <a:t>refiere</a:t>
            </a:r>
            <a:r>
              <a:rPr lang="en-US" sz="818" b="0" i="0" u="none" strike="noStrike" kern="1200" dirty="0">
                <a:solidFill>
                  <a:schemeClr val="tx1"/>
                </a:solidFill>
                <a:effectLst/>
                <a:latin typeface="+mn-lt"/>
                <a:ea typeface="+mn-ea"/>
                <a:cs typeface="+mn-cs"/>
              </a:rPr>
              <a:t> a la </a:t>
            </a:r>
            <a:r>
              <a:rPr lang="en-US" sz="818" b="0" i="0" u="none" strike="noStrike" kern="1200" dirty="0" err="1">
                <a:solidFill>
                  <a:schemeClr val="tx1"/>
                </a:solidFill>
                <a:effectLst/>
                <a:latin typeface="+mn-lt"/>
                <a:ea typeface="+mn-ea"/>
                <a:cs typeface="+mn-cs"/>
              </a:rPr>
              <a:t>flexibilidad</a:t>
            </a:r>
            <a:r>
              <a:rPr lang="en-US" sz="818" b="0" i="0" u="none" strike="noStrike" kern="1200" dirty="0">
                <a:solidFill>
                  <a:schemeClr val="tx1"/>
                </a:solidFill>
                <a:effectLst/>
                <a:latin typeface="+mn-lt"/>
                <a:ea typeface="+mn-ea"/>
                <a:cs typeface="+mn-cs"/>
              </a:rPr>
              <a:t> de </a:t>
            </a:r>
            <a:r>
              <a:rPr lang="en-US" sz="818" b="0" i="0" u="none" strike="noStrike" kern="1200" dirty="0" err="1">
                <a:solidFill>
                  <a:schemeClr val="tx1"/>
                </a:solidFill>
                <a:effectLst/>
                <a:latin typeface="+mn-lt"/>
                <a:ea typeface="+mn-ea"/>
                <a:cs typeface="+mn-cs"/>
              </a:rPr>
              <a:t>adaptarse</a:t>
            </a:r>
            <a:r>
              <a:rPr lang="en-US" sz="818" b="0" i="0" u="none" strike="noStrike" kern="1200" dirty="0">
                <a:solidFill>
                  <a:schemeClr val="tx1"/>
                </a:solidFill>
                <a:effectLst/>
                <a:latin typeface="+mn-lt"/>
                <a:ea typeface="+mn-ea"/>
                <a:cs typeface="+mn-cs"/>
              </a:rPr>
              <a:t> a </a:t>
            </a:r>
            <a:r>
              <a:rPr lang="en-US" sz="818" b="0" i="0" u="none" strike="noStrike" kern="1200" dirty="0" err="1">
                <a:solidFill>
                  <a:schemeClr val="tx1"/>
                </a:solidFill>
                <a:effectLst/>
                <a:latin typeface="+mn-lt"/>
                <a:ea typeface="+mn-ea"/>
                <a:cs typeface="+mn-cs"/>
              </a:rPr>
              <a:t>cambios</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en</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los</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requerimientos</a:t>
            </a:r>
            <a:endParaRPr lang="en-US" dirty="0"/>
          </a:p>
        </p:txBody>
      </p:sp>
      <p:sp>
        <p:nvSpPr>
          <p:cNvPr id="4" name="Slide Number Placeholder 3"/>
          <p:cNvSpPr>
            <a:spLocks noGrp="1"/>
          </p:cNvSpPr>
          <p:nvPr>
            <p:ph type="sldNum" sz="quarter" idx="5"/>
          </p:nvPr>
        </p:nvSpPr>
        <p:spPr/>
        <p:txBody>
          <a:bodyPr/>
          <a:lstStyle/>
          <a:p>
            <a:fld id="{5EB77302-4BC7-41D1-B791-9EAAC0BEC542}" type="slidenum">
              <a:rPr lang="en-US" smtClean="0"/>
              <a:t>9</a:t>
            </a:fld>
            <a:endParaRPr lang="en-US"/>
          </a:p>
        </p:txBody>
      </p:sp>
    </p:spTree>
    <p:extLst>
      <p:ext uri="{BB962C8B-B14F-4D97-AF65-F5344CB8AC3E}">
        <p14:creationId xmlns:p14="http://schemas.microsoft.com/office/powerpoint/2010/main" val="3346590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err="1">
                <a:solidFill>
                  <a:srgbClr val="002050"/>
                </a:solidFill>
                <a:latin typeface="Segoe UI" panose="020B0502040204020203" pitchFamily="34" charset="0"/>
                <a:cs typeface="Segoe UI" panose="020B0502040204020203" pitchFamily="34" charset="0"/>
              </a:rPr>
              <a:t>Darle</a:t>
            </a:r>
            <a:r>
              <a:rPr lang="en-US" sz="900" dirty="0">
                <a:solidFill>
                  <a:srgbClr val="002050"/>
                </a:solidFill>
                <a:latin typeface="Segoe UI" panose="020B0502040204020203" pitchFamily="34" charset="0"/>
                <a:cs typeface="Segoe UI" panose="020B0502040204020203" pitchFamily="34" charset="0"/>
              </a:rPr>
              <a:t> la </a:t>
            </a:r>
            <a:r>
              <a:rPr lang="en-US" sz="900" dirty="0" err="1">
                <a:solidFill>
                  <a:srgbClr val="002050"/>
                </a:solidFill>
                <a:latin typeface="Segoe UI" panose="020B0502040204020203" pitchFamily="34" charset="0"/>
                <a:cs typeface="Segoe UI" panose="020B0502040204020203" pitchFamily="34" charset="0"/>
              </a:rPr>
              <a:t>habilidad</a:t>
            </a:r>
            <a:r>
              <a:rPr lang="en-US" sz="900" dirty="0">
                <a:solidFill>
                  <a:srgbClr val="002050"/>
                </a:solidFill>
                <a:latin typeface="Segoe UI" panose="020B0502040204020203" pitchFamily="34" charset="0"/>
                <a:cs typeface="Segoe UI" panose="020B0502040204020203" pitchFamily="34" charset="0"/>
              </a:rPr>
              <a:t> </a:t>
            </a:r>
            <a:r>
              <a:rPr lang="en-US" sz="818" b="0" i="0" u="none" strike="noStrike" kern="1200" dirty="0">
                <a:solidFill>
                  <a:schemeClr val="tx1"/>
                </a:solidFill>
                <a:effectLst/>
                <a:latin typeface="+mn-lt"/>
                <a:ea typeface="+mn-ea"/>
                <a:cs typeface="+mn-cs"/>
              </a:rPr>
              <a:t>se </a:t>
            </a:r>
            <a:r>
              <a:rPr lang="en-US" sz="818" b="0" i="0" u="none" strike="noStrike" kern="1200" dirty="0" err="1">
                <a:solidFill>
                  <a:schemeClr val="tx1"/>
                </a:solidFill>
                <a:effectLst/>
                <a:latin typeface="+mn-lt"/>
                <a:ea typeface="+mn-ea"/>
                <a:cs typeface="+mn-cs"/>
              </a:rPr>
              <a:t>refiere</a:t>
            </a:r>
            <a:r>
              <a:rPr lang="en-US" sz="818" b="0" i="0" u="none" strike="noStrike" kern="1200" dirty="0">
                <a:solidFill>
                  <a:schemeClr val="tx1"/>
                </a:solidFill>
                <a:effectLst/>
                <a:latin typeface="+mn-lt"/>
                <a:ea typeface="+mn-ea"/>
                <a:cs typeface="+mn-cs"/>
              </a:rPr>
              <a:t> a la </a:t>
            </a:r>
            <a:r>
              <a:rPr lang="en-US" sz="818" b="0" i="0" u="none" strike="noStrike" kern="1200" dirty="0" err="1">
                <a:solidFill>
                  <a:schemeClr val="tx1"/>
                </a:solidFill>
                <a:effectLst/>
                <a:latin typeface="+mn-lt"/>
                <a:ea typeface="+mn-ea"/>
                <a:cs typeface="+mn-cs"/>
              </a:rPr>
              <a:t>flexibilidad</a:t>
            </a:r>
            <a:r>
              <a:rPr lang="en-US" sz="818" b="0" i="0" u="none" strike="noStrike" kern="1200" dirty="0">
                <a:solidFill>
                  <a:schemeClr val="tx1"/>
                </a:solidFill>
                <a:effectLst/>
                <a:latin typeface="+mn-lt"/>
                <a:ea typeface="+mn-ea"/>
                <a:cs typeface="+mn-cs"/>
              </a:rPr>
              <a:t> de </a:t>
            </a:r>
            <a:r>
              <a:rPr lang="en-US" sz="818" b="0" i="0" u="none" strike="noStrike" kern="1200" dirty="0" err="1">
                <a:solidFill>
                  <a:schemeClr val="tx1"/>
                </a:solidFill>
                <a:effectLst/>
                <a:latin typeface="+mn-lt"/>
                <a:ea typeface="+mn-ea"/>
                <a:cs typeface="+mn-cs"/>
              </a:rPr>
              <a:t>adaptarse</a:t>
            </a:r>
            <a:r>
              <a:rPr lang="en-US" sz="818" b="0" i="0" u="none" strike="noStrike" kern="1200" dirty="0">
                <a:solidFill>
                  <a:schemeClr val="tx1"/>
                </a:solidFill>
                <a:effectLst/>
                <a:latin typeface="+mn-lt"/>
                <a:ea typeface="+mn-ea"/>
                <a:cs typeface="+mn-cs"/>
              </a:rPr>
              <a:t> a </a:t>
            </a:r>
            <a:r>
              <a:rPr lang="en-US" sz="818" b="0" i="0" u="none" strike="noStrike" kern="1200" dirty="0" err="1">
                <a:solidFill>
                  <a:schemeClr val="tx1"/>
                </a:solidFill>
                <a:effectLst/>
                <a:latin typeface="+mn-lt"/>
                <a:ea typeface="+mn-ea"/>
                <a:cs typeface="+mn-cs"/>
              </a:rPr>
              <a:t>cambios</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en</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los</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requerimientos</a:t>
            </a:r>
            <a:endParaRPr lang="en-US" dirty="0"/>
          </a:p>
        </p:txBody>
      </p:sp>
      <p:sp>
        <p:nvSpPr>
          <p:cNvPr id="4" name="Slide Number Placeholder 3"/>
          <p:cNvSpPr>
            <a:spLocks noGrp="1"/>
          </p:cNvSpPr>
          <p:nvPr>
            <p:ph type="sldNum" sz="quarter" idx="5"/>
          </p:nvPr>
        </p:nvSpPr>
        <p:spPr/>
        <p:txBody>
          <a:bodyPr/>
          <a:lstStyle/>
          <a:p>
            <a:fld id="{5EB77302-4BC7-41D1-B791-9EAAC0BEC542}" type="slidenum">
              <a:rPr lang="en-US" smtClean="0"/>
              <a:t>10</a:t>
            </a:fld>
            <a:endParaRPr lang="en-US"/>
          </a:p>
        </p:txBody>
      </p:sp>
    </p:spTree>
    <p:extLst>
      <p:ext uri="{BB962C8B-B14F-4D97-AF65-F5344CB8AC3E}">
        <p14:creationId xmlns:p14="http://schemas.microsoft.com/office/powerpoint/2010/main" val="2923089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err="1">
                <a:solidFill>
                  <a:srgbClr val="002050"/>
                </a:solidFill>
                <a:latin typeface="Segoe UI" panose="020B0502040204020203" pitchFamily="34" charset="0"/>
                <a:cs typeface="Segoe UI" panose="020B0502040204020203" pitchFamily="34" charset="0"/>
              </a:rPr>
              <a:t>Darle</a:t>
            </a:r>
            <a:r>
              <a:rPr lang="en-US" sz="900" dirty="0">
                <a:solidFill>
                  <a:srgbClr val="002050"/>
                </a:solidFill>
                <a:latin typeface="Segoe UI" panose="020B0502040204020203" pitchFamily="34" charset="0"/>
                <a:cs typeface="Segoe UI" panose="020B0502040204020203" pitchFamily="34" charset="0"/>
              </a:rPr>
              <a:t> la </a:t>
            </a:r>
            <a:r>
              <a:rPr lang="en-US" sz="900" dirty="0" err="1">
                <a:solidFill>
                  <a:srgbClr val="002050"/>
                </a:solidFill>
                <a:latin typeface="Segoe UI" panose="020B0502040204020203" pitchFamily="34" charset="0"/>
                <a:cs typeface="Segoe UI" panose="020B0502040204020203" pitchFamily="34" charset="0"/>
              </a:rPr>
              <a:t>habilidad</a:t>
            </a:r>
            <a:r>
              <a:rPr lang="en-US" sz="900" dirty="0">
                <a:solidFill>
                  <a:srgbClr val="002050"/>
                </a:solidFill>
                <a:latin typeface="Segoe UI" panose="020B0502040204020203" pitchFamily="34" charset="0"/>
                <a:cs typeface="Segoe UI" panose="020B0502040204020203" pitchFamily="34" charset="0"/>
              </a:rPr>
              <a:t> </a:t>
            </a:r>
            <a:r>
              <a:rPr lang="en-US" sz="818" b="0" i="0" u="none" strike="noStrike" kern="1200" dirty="0">
                <a:solidFill>
                  <a:schemeClr val="tx1"/>
                </a:solidFill>
                <a:effectLst/>
                <a:latin typeface="+mn-lt"/>
                <a:ea typeface="+mn-ea"/>
                <a:cs typeface="+mn-cs"/>
              </a:rPr>
              <a:t>se </a:t>
            </a:r>
            <a:r>
              <a:rPr lang="en-US" sz="818" b="0" i="0" u="none" strike="noStrike" kern="1200" dirty="0" err="1">
                <a:solidFill>
                  <a:schemeClr val="tx1"/>
                </a:solidFill>
                <a:effectLst/>
                <a:latin typeface="+mn-lt"/>
                <a:ea typeface="+mn-ea"/>
                <a:cs typeface="+mn-cs"/>
              </a:rPr>
              <a:t>refiere</a:t>
            </a:r>
            <a:r>
              <a:rPr lang="en-US" sz="818" b="0" i="0" u="none" strike="noStrike" kern="1200" dirty="0">
                <a:solidFill>
                  <a:schemeClr val="tx1"/>
                </a:solidFill>
                <a:effectLst/>
                <a:latin typeface="+mn-lt"/>
                <a:ea typeface="+mn-ea"/>
                <a:cs typeface="+mn-cs"/>
              </a:rPr>
              <a:t> a la </a:t>
            </a:r>
            <a:r>
              <a:rPr lang="en-US" sz="818" b="0" i="0" u="none" strike="noStrike" kern="1200" dirty="0" err="1">
                <a:solidFill>
                  <a:schemeClr val="tx1"/>
                </a:solidFill>
                <a:effectLst/>
                <a:latin typeface="+mn-lt"/>
                <a:ea typeface="+mn-ea"/>
                <a:cs typeface="+mn-cs"/>
              </a:rPr>
              <a:t>flexibilidad</a:t>
            </a:r>
            <a:r>
              <a:rPr lang="en-US" sz="818" b="0" i="0" u="none" strike="noStrike" kern="1200" dirty="0">
                <a:solidFill>
                  <a:schemeClr val="tx1"/>
                </a:solidFill>
                <a:effectLst/>
                <a:latin typeface="+mn-lt"/>
                <a:ea typeface="+mn-ea"/>
                <a:cs typeface="+mn-cs"/>
              </a:rPr>
              <a:t> de </a:t>
            </a:r>
            <a:r>
              <a:rPr lang="en-US" sz="818" b="0" i="0" u="none" strike="noStrike" kern="1200" dirty="0" err="1">
                <a:solidFill>
                  <a:schemeClr val="tx1"/>
                </a:solidFill>
                <a:effectLst/>
                <a:latin typeface="+mn-lt"/>
                <a:ea typeface="+mn-ea"/>
                <a:cs typeface="+mn-cs"/>
              </a:rPr>
              <a:t>adaptarse</a:t>
            </a:r>
            <a:r>
              <a:rPr lang="en-US" sz="818" b="0" i="0" u="none" strike="noStrike" kern="1200" dirty="0">
                <a:solidFill>
                  <a:schemeClr val="tx1"/>
                </a:solidFill>
                <a:effectLst/>
                <a:latin typeface="+mn-lt"/>
                <a:ea typeface="+mn-ea"/>
                <a:cs typeface="+mn-cs"/>
              </a:rPr>
              <a:t> a </a:t>
            </a:r>
            <a:r>
              <a:rPr lang="en-US" sz="818" b="0" i="0" u="none" strike="noStrike" kern="1200" dirty="0" err="1">
                <a:solidFill>
                  <a:schemeClr val="tx1"/>
                </a:solidFill>
                <a:effectLst/>
                <a:latin typeface="+mn-lt"/>
                <a:ea typeface="+mn-ea"/>
                <a:cs typeface="+mn-cs"/>
              </a:rPr>
              <a:t>cambios</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en</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los</a:t>
            </a:r>
            <a:r>
              <a:rPr lang="en-US" sz="818" b="0" i="0" u="none" strike="noStrike" kern="1200" dirty="0">
                <a:solidFill>
                  <a:schemeClr val="tx1"/>
                </a:solidFill>
                <a:effectLst/>
                <a:latin typeface="+mn-lt"/>
                <a:ea typeface="+mn-ea"/>
                <a:cs typeface="+mn-cs"/>
              </a:rPr>
              <a:t> </a:t>
            </a:r>
            <a:r>
              <a:rPr lang="en-US" sz="818" b="0" i="0" u="none" strike="noStrike" kern="1200" dirty="0" err="1">
                <a:solidFill>
                  <a:schemeClr val="tx1"/>
                </a:solidFill>
                <a:effectLst/>
                <a:latin typeface="+mn-lt"/>
                <a:ea typeface="+mn-ea"/>
                <a:cs typeface="+mn-cs"/>
              </a:rPr>
              <a:t>requerimientos</a:t>
            </a:r>
            <a:endParaRPr lang="en-US" dirty="0"/>
          </a:p>
        </p:txBody>
      </p:sp>
      <p:sp>
        <p:nvSpPr>
          <p:cNvPr id="4" name="Slide Number Placeholder 3"/>
          <p:cNvSpPr>
            <a:spLocks noGrp="1"/>
          </p:cNvSpPr>
          <p:nvPr>
            <p:ph type="sldNum" sz="quarter" idx="5"/>
          </p:nvPr>
        </p:nvSpPr>
        <p:spPr/>
        <p:txBody>
          <a:bodyPr/>
          <a:lstStyle/>
          <a:p>
            <a:fld id="{5EB77302-4BC7-41D1-B791-9EAAC0BEC542}" type="slidenum">
              <a:rPr lang="en-US" smtClean="0"/>
              <a:t>11</a:t>
            </a:fld>
            <a:endParaRPr lang="en-US"/>
          </a:p>
        </p:txBody>
      </p:sp>
    </p:spTree>
    <p:extLst>
      <p:ext uri="{BB962C8B-B14F-4D97-AF65-F5344CB8AC3E}">
        <p14:creationId xmlns:p14="http://schemas.microsoft.com/office/powerpoint/2010/main" val="3240904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NOTA </a:t>
            </a:r>
            <a:r>
              <a:rPr lang="en-US" dirty="0" err="1"/>
              <a:t>en</a:t>
            </a:r>
            <a:r>
              <a:rPr lang="en-US" dirty="0"/>
              <a:t> </a:t>
            </a:r>
            <a:r>
              <a:rPr lang="en-US" dirty="0" err="1"/>
              <a:t>todo</a:t>
            </a:r>
            <a:r>
              <a:rPr lang="en-US" dirty="0"/>
              <a:t> </a:t>
            </a:r>
            <a:r>
              <a:rPr lang="en-US" dirty="0" err="1"/>
              <a:t>este</a:t>
            </a:r>
            <a:r>
              <a:rPr lang="en-US" dirty="0"/>
              <a:t> </a:t>
            </a:r>
            <a:r>
              <a:rPr lang="en-US" dirty="0" err="1"/>
              <a:t>entorno</a:t>
            </a:r>
            <a:r>
              <a:rPr lang="en-US" dirty="0"/>
              <a:t> </a:t>
            </a:r>
            <a:r>
              <a:rPr lang="en-US" dirty="0" err="1"/>
              <a:t>debemos</a:t>
            </a:r>
            <a:r>
              <a:rPr lang="en-US" dirty="0"/>
              <a:t> </a:t>
            </a:r>
            <a:r>
              <a:rPr lang="en-US" dirty="0" err="1"/>
              <a:t>pensar</a:t>
            </a:r>
            <a:r>
              <a:rPr lang="en-US" dirty="0"/>
              <a:t> que </a:t>
            </a:r>
            <a:r>
              <a:rPr lang="en-US" dirty="0" err="1"/>
              <a:t>nuestro</a:t>
            </a:r>
            <a:r>
              <a:rPr lang="en-US" dirty="0"/>
              <a:t> </a:t>
            </a:r>
            <a:r>
              <a:rPr lang="en-US" dirty="0" err="1"/>
              <a:t>objeto</a:t>
            </a:r>
            <a:r>
              <a:rPr lang="en-US" dirty="0"/>
              <a:t> table </a:t>
            </a:r>
            <a:r>
              <a:rPr lang="en-US" dirty="0" err="1"/>
              <a:t>ahora</a:t>
            </a:r>
            <a:r>
              <a:rPr lang="en-US" dirty="0"/>
              <a:t> </a:t>
            </a:r>
            <a:r>
              <a:rPr lang="en-US" dirty="0" err="1"/>
              <a:t>es</a:t>
            </a:r>
            <a:r>
              <a:rPr lang="en-US" dirty="0"/>
              <a:t> </a:t>
            </a:r>
            <a:r>
              <a:rPr lang="en-US" dirty="0" err="1"/>
              <a:t>una</a:t>
            </a:r>
            <a:r>
              <a:rPr lang="en-US" dirty="0"/>
              <a:t> </a:t>
            </a:r>
            <a:r>
              <a:rPr lang="en-US" dirty="0" err="1"/>
              <a:t>entidad</a:t>
            </a:r>
            <a:r>
              <a:rPr lang="en-US" dirty="0"/>
              <a:t> </a:t>
            </a:r>
          </a:p>
        </p:txBody>
      </p:sp>
      <p:sp>
        <p:nvSpPr>
          <p:cNvPr id="4" name="Slide Number Placeholder 3"/>
          <p:cNvSpPr>
            <a:spLocks noGrp="1"/>
          </p:cNvSpPr>
          <p:nvPr>
            <p:ph type="sldNum" sz="quarter" idx="5"/>
          </p:nvPr>
        </p:nvSpPr>
        <p:spPr/>
        <p:txBody>
          <a:bodyPr/>
          <a:lstStyle/>
          <a:p>
            <a:fld id="{5EB77302-4BC7-41D1-B791-9EAAC0BEC542}" type="slidenum">
              <a:rPr lang="en-US" smtClean="0"/>
              <a:t>13</a:t>
            </a:fld>
            <a:endParaRPr lang="en-US"/>
          </a:p>
        </p:txBody>
      </p:sp>
    </p:spTree>
    <p:extLst>
      <p:ext uri="{BB962C8B-B14F-4D97-AF65-F5344CB8AC3E}">
        <p14:creationId xmlns:p14="http://schemas.microsoft.com/office/powerpoint/2010/main" val="5259519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818" kern="1200" dirty="0">
                <a:solidFill>
                  <a:schemeClr val="tx1"/>
                </a:solidFill>
                <a:effectLst/>
                <a:latin typeface="+mn-lt"/>
                <a:ea typeface="+mn-ea"/>
                <a:cs typeface="+mn-cs"/>
              </a:rPr>
              <a:t>Imagine </a:t>
            </a:r>
            <a:r>
              <a:rPr lang="en-US" sz="818" kern="1200" dirty="0" err="1">
                <a:solidFill>
                  <a:schemeClr val="tx1"/>
                </a:solidFill>
                <a:effectLst/>
                <a:latin typeface="+mn-lt"/>
                <a:ea typeface="+mn-ea"/>
                <a:cs typeface="+mn-cs"/>
              </a:rPr>
              <a:t>una</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arquitectura</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basada</a:t>
            </a:r>
            <a:r>
              <a:rPr lang="en-US" sz="818" kern="1200" dirty="0">
                <a:solidFill>
                  <a:schemeClr val="tx1"/>
                </a:solidFill>
                <a:effectLst/>
                <a:latin typeface="+mn-lt"/>
                <a:ea typeface="+mn-ea"/>
                <a:cs typeface="+mn-cs"/>
              </a:rPr>
              <a:t> con </a:t>
            </a:r>
            <a:r>
              <a:rPr lang="en-US" sz="818" kern="1200" dirty="0" err="1">
                <a:solidFill>
                  <a:schemeClr val="tx1"/>
                </a:solidFill>
                <a:effectLst/>
                <a:latin typeface="+mn-lt"/>
                <a:ea typeface="+mn-ea"/>
                <a:cs typeface="+mn-cs"/>
              </a:rPr>
              <a:t>servicios</a:t>
            </a:r>
            <a:r>
              <a:rPr lang="en-US" sz="818" kern="1200" dirty="0">
                <a:solidFill>
                  <a:schemeClr val="tx1"/>
                </a:solidFill>
                <a:effectLst/>
                <a:latin typeface="+mn-lt"/>
                <a:ea typeface="+mn-ea"/>
                <a:cs typeface="+mn-cs"/>
              </a:rPr>
              <a:t> event based </a:t>
            </a:r>
            <a:r>
              <a:rPr lang="en-US" sz="818" kern="1200" dirty="0" err="1">
                <a:solidFill>
                  <a:schemeClr val="tx1"/>
                </a:solidFill>
                <a:effectLst/>
                <a:latin typeface="+mn-lt"/>
                <a:ea typeface="+mn-ea"/>
                <a:cs typeface="+mn-cs"/>
              </a:rPr>
              <a:t>sobre</a:t>
            </a:r>
            <a:r>
              <a:rPr lang="en-US" sz="818" kern="1200" dirty="0">
                <a:solidFill>
                  <a:schemeClr val="tx1"/>
                </a:solidFill>
                <a:effectLst/>
                <a:latin typeface="+mn-lt"/>
                <a:ea typeface="+mn-ea"/>
                <a:cs typeface="+mn-cs"/>
              </a:rPr>
              <a:t> azure con </a:t>
            </a:r>
            <a:r>
              <a:rPr lang="en-US" sz="818" kern="1200" dirty="0" err="1">
                <a:solidFill>
                  <a:schemeClr val="tx1"/>
                </a:solidFill>
                <a:effectLst/>
                <a:latin typeface="+mn-lt"/>
                <a:ea typeface="+mn-ea"/>
                <a:cs typeface="+mn-cs"/>
              </a:rPr>
              <a:t>diferentes</a:t>
            </a:r>
            <a:r>
              <a:rPr lang="en-US" sz="818" kern="1200" dirty="0">
                <a:solidFill>
                  <a:schemeClr val="tx1"/>
                </a:solidFill>
                <a:effectLst/>
                <a:latin typeface="+mn-lt"/>
                <a:ea typeface="+mn-ea"/>
                <a:cs typeface="+mn-cs"/>
              </a:rPr>
              <a:t> data sources.</a:t>
            </a:r>
          </a:p>
          <a:p>
            <a:r>
              <a:rPr lang="en-US" sz="818" kern="1200" dirty="0">
                <a:solidFill>
                  <a:schemeClr val="tx1"/>
                </a:solidFill>
                <a:effectLst/>
                <a:latin typeface="+mn-lt"/>
                <a:ea typeface="+mn-ea"/>
                <a:cs typeface="+mn-cs"/>
              </a:rPr>
              <a:t>Para </a:t>
            </a:r>
            <a:r>
              <a:rPr lang="en-US" sz="818" kern="1200" dirty="0" err="1">
                <a:solidFill>
                  <a:schemeClr val="tx1"/>
                </a:solidFill>
                <a:effectLst/>
                <a:latin typeface="+mn-lt"/>
                <a:ea typeface="+mn-ea"/>
                <a:cs typeface="+mn-cs"/>
              </a:rPr>
              <a:t>lograr</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realmente</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desacoplamiento</a:t>
            </a:r>
            <a:r>
              <a:rPr lang="en-US" sz="818" kern="1200" dirty="0">
                <a:solidFill>
                  <a:schemeClr val="tx1"/>
                </a:solidFill>
                <a:effectLst/>
                <a:latin typeface="+mn-lt"/>
                <a:ea typeface="+mn-ea"/>
                <a:cs typeface="+mn-cs"/>
              </a:rPr>
              <a:t>, y </a:t>
            </a:r>
            <a:r>
              <a:rPr lang="en-US" sz="818" kern="1200" dirty="0" err="1">
                <a:solidFill>
                  <a:schemeClr val="tx1"/>
                </a:solidFill>
                <a:effectLst/>
                <a:latin typeface="+mn-lt"/>
                <a:ea typeface="+mn-ea"/>
                <a:cs typeface="+mn-cs"/>
              </a:rPr>
              <a:t>garantizar</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comunicación</a:t>
            </a:r>
            <a:r>
              <a:rPr lang="en-US" sz="818" kern="1200" dirty="0">
                <a:solidFill>
                  <a:schemeClr val="tx1"/>
                </a:solidFill>
                <a:effectLst/>
                <a:latin typeface="+mn-lt"/>
                <a:ea typeface="+mn-ea"/>
                <a:cs typeface="+mn-cs"/>
              </a:rPr>
              <a:t> entre </a:t>
            </a:r>
            <a:r>
              <a:rPr lang="en-US" sz="818" kern="1200" dirty="0" err="1">
                <a:solidFill>
                  <a:schemeClr val="tx1"/>
                </a:solidFill>
                <a:effectLst/>
                <a:latin typeface="+mn-lt"/>
                <a:ea typeface="+mn-ea"/>
                <a:cs typeface="+mn-cs"/>
              </a:rPr>
              <a:t>servicios</a:t>
            </a:r>
            <a:r>
              <a:rPr lang="en-US" sz="818" kern="1200" dirty="0">
                <a:solidFill>
                  <a:schemeClr val="tx1"/>
                </a:solidFill>
                <a:effectLst/>
                <a:latin typeface="+mn-lt"/>
                <a:ea typeface="+mn-ea"/>
                <a:cs typeface="+mn-cs"/>
              </a:rPr>
              <a:t> al </a:t>
            </a:r>
            <a:r>
              <a:rPr lang="en-US" sz="818" kern="1200" dirty="0" err="1">
                <a:solidFill>
                  <a:schemeClr val="tx1"/>
                </a:solidFill>
                <a:effectLst/>
                <a:latin typeface="+mn-lt"/>
                <a:ea typeface="+mn-ea"/>
                <a:cs typeface="+mn-cs"/>
              </a:rPr>
              <a:t>contar</a:t>
            </a:r>
            <a:r>
              <a:rPr lang="en-US" sz="818" kern="1200" dirty="0">
                <a:solidFill>
                  <a:schemeClr val="tx1"/>
                </a:solidFill>
                <a:effectLst/>
                <a:latin typeface="+mn-lt"/>
                <a:ea typeface="+mn-ea"/>
                <a:cs typeface="+mn-cs"/>
              </a:rPr>
              <a:t> con la </a:t>
            </a:r>
            <a:r>
              <a:rPr lang="en-US" sz="818" kern="1200" dirty="0" err="1">
                <a:solidFill>
                  <a:schemeClr val="tx1"/>
                </a:solidFill>
                <a:effectLst/>
                <a:latin typeface="+mn-lt"/>
                <a:ea typeface="+mn-ea"/>
                <a:cs typeface="+mn-cs"/>
              </a:rPr>
              <a:t>habilidad</a:t>
            </a:r>
            <a:r>
              <a:rPr lang="en-US" sz="818" kern="1200" dirty="0">
                <a:solidFill>
                  <a:schemeClr val="tx1"/>
                </a:solidFill>
                <a:effectLst/>
                <a:latin typeface="+mn-lt"/>
                <a:ea typeface="+mn-ea"/>
                <a:cs typeface="+mn-cs"/>
              </a:rPr>
              <a:t> de </a:t>
            </a:r>
            <a:r>
              <a:rPr lang="en-US" sz="818" kern="1200" dirty="0" err="1">
                <a:solidFill>
                  <a:schemeClr val="tx1"/>
                </a:solidFill>
                <a:effectLst/>
                <a:latin typeface="+mn-lt"/>
                <a:ea typeface="+mn-ea"/>
                <a:cs typeface="+mn-cs"/>
              </a:rPr>
              <a:t>hacer</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llamadas</a:t>
            </a:r>
            <a:r>
              <a:rPr lang="en-US" sz="818" kern="1200" dirty="0">
                <a:solidFill>
                  <a:schemeClr val="tx1"/>
                </a:solidFill>
                <a:effectLst/>
                <a:latin typeface="+mn-lt"/>
                <a:ea typeface="+mn-ea"/>
                <a:cs typeface="+mn-cs"/>
              </a:rPr>
              <a:t> REST API </a:t>
            </a:r>
            <a:r>
              <a:rPr lang="en-US" sz="818" kern="1200" dirty="0" err="1">
                <a:solidFill>
                  <a:schemeClr val="tx1"/>
                </a:solidFill>
                <a:effectLst/>
                <a:latin typeface="+mn-lt"/>
                <a:ea typeface="+mn-ea"/>
                <a:cs typeface="+mn-cs"/>
              </a:rPr>
              <a:t>nativas</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en</a:t>
            </a:r>
            <a:r>
              <a:rPr lang="en-US" sz="818" kern="1200" dirty="0">
                <a:solidFill>
                  <a:schemeClr val="tx1"/>
                </a:solidFill>
                <a:effectLst/>
                <a:latin typeface="+mn-lt"/>
                <a:ea typeface="+mn-ea"/>
                <a:cs typeface="+mn-cs"/>
              </a:rPr>
              <a:t> Azure SQL se </a:t>
            </a:r>
            <a:r>
              <a:rPr lang="en-US" sz="818" kern="1200" dirty="0" err="1">
                <a:solidFill>
                  <a:schemeClr val="tx1"/>
                </a:solidFill>
                <a:effectLst/>
                <a:latin typeface="+mn-lt"/>
                <a:ea typeface="+mn-ea"/>
                <a:cs typeface="+mn-cs"/>
              </a:rPr>
              <a:t>convierte</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en</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otro</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servicio</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independiente</a:t>
            </a:r>
            <a:r>
              <a:rPr lang="en-US" sz="818" kern="1200" dirty="0">
                <a:solidFill>
                  <a:schemeClr val="tx1"/>
                </a:solidFill>
                <a:effectLst/>
                <a:latin typeface="+mn-lt"/>
                <a:ea typeface="+mn-ea"/>
                <a:cs typeface="+mn-cs"/>
              </a:rPr>
              <a:t> y flexible sin </a:t>
            </a:r>
            <a:r>
              <a:rPr lang="en-US" sz="818" kern="1200" dirty="0" err="1">
                <a:solidFill>
                  <a:schemeClr val="tx1"/>
                </a:solidFill>
                <a:effectLst/>
                <a:latin typeface="+mn-lt"/>
                <a:ea typeface="+mn-ea"/>
                <a:cs typeface="+mn-cs"/>
              </a:rPr>
              <a:t>necesidad</a:t>
            </a:r>
            <a:r>
              <a:rPr lang="en-US" sz="818" kern="1200" dirty="0">
                <a:solidFill>
                  <a:schemeClr val="tx1"/>
                </a:solidFill>
                <a:effectLst/>
                <a:latin typeface="+mn-lt"/>
                <a:ea typeface="+mn-ea"/>
                <a:cs typeface="+mn-cs"/>
              </a:rPr>
              <a:t> de </a:t>
            </a:r>
            <a:r>
              <a:rPr lang="en-US" sz="818" kern="1200" dirty="0" err="1">
                <a:solidFill>
                  <a:schemeClr val="tx1"/>
                </a:solidFill>
                <a:effectLst/>
                <a:latin typeface="+mn-lt"/>
                <a:ea typeface="+mn-ea"/>
                <a:cs typeface="+mn-cs"/>
              </a:rPr>
              <a:t>programación</a:t>
            </a:r>
            <a:r>
              <a:rPr lang="en-US" sz="818" kern="1200" dirty="0">
                <a:solidFill>
                  <a:schemeClr val="tx1"/>
                </a:solidFill>
                <a:effectLst/>
                <a:latin typeface="+mn-lt"/>
                <a:ea typeface="+mn-ea"/>
                <a:cs typeface="+mn-cs"/>
              </a:rPr>
              <a:t> intermedia que </a:t>
            </a:r>
            <a:r>
              <a:rPr lang="en-US" sz="818" kern="1200" dirty="0" err="1">
                <a:solidFill>
                  <a:schemeClr val="tx1"/>
                </a:solidFill>
                <a:effectLst/>
                <a:latin typeface="+mn-lt"/>
                <a:ea typeface="+mn-ea"/>
                <a:cs typeface="+mn-cs"/>
              </a:rPr>
              <a:t>haga</a:t>
            </a:r>
            <a:r>
              <a:rPr lang="en-US" sz="818" kern="1200" dirty="0">
                <a:solidFill>
                  <a:schemeClr val="tx1"/>
                </a:solidFill>
                <a:effectLst/>
                <a:latin typeface="+mn-lt"/>
                <a:ea typeface="+mn-ea"/>
                <a:cs typeface="+mn-cs"/>
              </a:rPr>
              <a:t> la </a:t>
            </a:r>
            <a:r>
              <a:rPr lang="en-US" sz="818" kern="1200" dirty="0" err="1">
                <a:solidFill>
                  <a:schemeClr val="tx1"/>
                </a:solidFill>
                <a:effectLst/>
                <a:latin typeface="+mn-lt"/>
                <a:ea typeface="+mn-ea"/>
                <a:cs typeface="+mn-cs"/>
              </a:rPr>
              <a:t>conexión</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Haciendo</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fácil</a:t>
            </a:r>
            <a:r>
              <a:rPr lang="en-US" sz="818" kern="1200" dirty="0">
                <a:solidFill>
                  <a:schemeClr val="tx1"/>
                </a:solidFill>
                <a:effectLst/>
                <a:latin typeface="+mn-lt"/>
                <a:ea typeface="+mn-ea"/>
                <a:cs typeface="+mn-cs"/>
              </a:rPr>
              <a:t> y </a:t>
            </a:r>
            <a:r>
              <a:rPr lang="en-US" sz="818" kern="1200" dirty="0" err="1">
                <a:solidFill>
                  <a:schemeClr val="tx1"/>
                </a:solidFill>
                <a:effectLst/>
                <a:latin typeface="+mn-lt"/>
                <a:ea typeface="+mn-ea"/>
                <a:cs typeface="+mn-cs"/>
              </a:rPr>
              <a:t>accesible</a:t>
            </a:r>
            <a:r>
              <a:rPr lang="en-US" sz="818" kern="1200" dirty="0">
                <a:solidFill>
                  <a:schemeClr val="tx1"/>
                </a:solidFill>
                <a:effectLst/>
                <a:latin typeface="+mn-lt"/>
                <a:ea typeface="+mn-ea"/>
                <a:cs typeface="+mn-cs"/>
              </a:rPr>
              <a:t> de </a:t>
            </a:r>
            <a:r>
              <a:rPr lang="en-US" sz="818" kern="1200" dirty="0" err="1">
                <a:solidFill>
                  <a:schemeClr val="tx1"/>
                </a:solidFill>
                <a:effectLst/>
                <a:latin typeface="+mn-lt"/>
                <a:ea typeface="+mn-ea"/>
                <a:cs typeface="+mn-cs"/>
              </a:rPr>
              <a:t>integrar</a:t>
            </a:r>
            <a:r>
              <a:rPr lang="en-US" sz="818" kern="1200" dirty="0">
                <a:solidFill>
                  <a:schemeClr val="tx1"/>
                </a:solidFill>
                <a:effectLst/>
                <a:latin typeface="+mn-lt"/>
                <a:ea typeface="+mn-ea"/>
                <a:cs typeface="+mn-cs"/>
              </a:rPr>
              <a:t> </a:t>
            </a:r>
            <a:r>
              <a:rPr lang="en-US" sz="818" kern="1200" dirty="0" err="1">
                <a:solidFill>
                  <a:schemeClr val="tx1"/>
                </a:solidFill>
                <a:effectLst/>
                <a:latin typeface="+mn-lt"/>
                <a:ea typeface="+mn-ea"/>
                <a:cs typeface="+mn-cs"/>
              </a:rPr>
              <a:t>rápidamente</a:t>
            </a:r>
            <a:r>
              <a:rPr lang="en-US" sz="818"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5EB77302-4BC7-41D1-B791-9EAAC0BEC542}" type="slidenum">
              <a:rPr lang="en-US" smtClean="0"/>
              <a:t>15</a:t>
            </a:fld>
            <a:endParaRPr lang="en-US"/>
          </a:p>
        </p:txBody>
      </p:sp>
    </p:spTree>
    <p:extLst>
      <p:ext uri="{BB962C8B-B14F-4D97-AF65-F5344CB8AC3E}">
        <p14:creationId xmlns:p14="http://schemas.microsoft.com/office/powerpoint/2010/main" val="3463175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4175" y="484188"/>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DD65AC4-17B0-4E19-8496-B264E70A18D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844423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3316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1_Speaker bio">
    <p:bg>
      <p:bgPr>
        <a:solidFill>
          <a:srgbClr val="FFFFFF"/>
        </a:solidFill>
        <a:effectLst/>
      </p:bgPr>
    </p:bg>
    <p:spTree>
      <p:nvGrpSpPr>
        <p:cNvPr id="1" name=""/>
        <p:cNvGrpSpPr/>
        <p:nvPr/>
      </p:nvGrpSpPr>
      <p:grpSpPr>
        <a:xfrm>
          <a:off x="0" y="0"/>
          <a:ext cx="0" cy="0"/>
          <a:chOff x="0" y="0"/>
          <a:chExt cx="0" cy="0"/>
        </a:xfrm>
      </p:grpSpPr>
      <p:sp>
        <p:nvSpPr>
          <p:cNvPr id="44" name="FirstName"/>
          <p:cNvSpPr txBox="1">
            <a:spLocks noGrp="1"/>
          </p:cNvSpPr>
          <p:nvPr>
            <p:ph type="title" hasCustomPrompt="1"/>
          </p:nvPr>
        </p:nvSpPr>
        <p:spPr>
          <a:xfrm>
            <a:off x="424541" y="451274"/>
            <a:ext cx="6137625" cy="711882"/>
          </a:xfrm>
          <a:prstGeom prst="rect">
            <a:avLst/>
          </a:prstGeom>
        </p:spPr>
        <p:txBody>
          <a:bodyPr/>
          <a:lstStyle>
            <a:lvl1pPr>
              <a:defRPr sz="4500"/>
            </a:lvl1pPr>
          </a:lstStyle>
          <a:p>
            <a:r>
              <a:t>FirstName</a:t>
            </a:r>
          </a:p>
        </p:txBody>
      </p:sp>
      <p:sp>
        <p:nvSpPr>
          <p:cNvPr id="45" name="Body Level One…"/>
          <p:cNvSpPr txBox="1">
            <a:spLocks noGrp="1"/>
          </p:cNvSpPr>
          <p:nvPr>
            <p:ph type="body" sz="quarter" idx="1" hasCustomPrompt="1"/>
          </p:nvPr>
        </p:nvSpPr>
        <p:spPr>
          <a:xfrm>
            <a:off x="424543" y="2560818"/>
            <a:ext cx="6035253" cy="647787"/>
          </a:xfrm>
          <a:prstGeom prst="rect">
            <a:avLst/>
          </a:prstGeom>
        </p:spPr>
        <p:txBody>
          <a:bodyPr/>
          <a:lstStyle>
            <a:lvl1pPr marL="0" indent="0">
              <a:lnSpc>
                <a:spcPct val="100000"/>
              </a:lnSpc>
              <a:buClrTx/>
              <a:buSzTx/>
              <a:buFontTx/>
              <a:buNone/>
              <a:defRPr sz="2700" b="1">
                <a:latin typeface="IBM Plex Sans SemiBold"/>
                <a:ea typeface="IBM Plex Sans SemiBold"/>
                <a:cs typeface="IBM Plex Sans SemiBold"/>
                <a:sym typeface="IBM Plex Sans SemiBold"/>
              </a:defRPr>
            </a:lvl1pPr>
            <a:lvl2pPr marL="783771" indent="-440871">
              <a:lnSpc>
                <a:spcPct val="100000"/>
              </a:lnSpc>
              <a:buClrTx/>
              <a:buFontTx/>
              <a:defRPr sz="2700" b="1">
                <a:latin typeface="IBM Plex Sans SemiBold"/>
                <a:ea typeface="IBM Plex Sans SemiBold"/>
                <a:cs typeface="IBM Plex Sans SemiBold"/>
                <a:sym typeface="IBM Plex Sans SemiBold"/>
              </a:defRPr>
            </a:lvl2pPr>
            <a:lvl3pPr marL="1071563" indent="-385763">
              <a:lnSpc>
                <a:spcPct val="100000"/>
              </a:lnSpc>
              <a:buClrTx/>
              <a:buFontTx/>
              <a:defRPr sz="2700" b="1">
                <a:latin typeface="IBM Plex Sans SemiBold"/>
                <a:ea typeface="IBM Plex Sans SemiBold"/>
                <a:cs typeface="IBM Plex Sans SemiBold"/>
                <a:sym typeface="IBM Plex Sans SemiBold"/>
              </a:defRPr>
            </a:lvl3pPr>
            <a:lvl4pPr marL="1371600" indent="-342900">
              <a:lnSpc>
                <a:spcPct val="100000"/>
              </a:lnSpc>
              <a:buClrTx/>
              <a:buFontTx/>
              <a:defRPr sz="2700" b="1">
                <a:latin typeface="IBM Plex Sans SemiBold"/>
                <a:ea typeface="IBM Plex Sans SemiBold"/>
                <a:cs typeface="IBM Plex Sans SemiBold"/>
                <a:sym typeface="IBM Plex Sans SemiBold"/>
              </a:defRPr>
            </a:lvl4pPr>
            <a:lvl5pPr marL="1714500" indent="-342900">
              <a:lnSpc>
                <a:spcPct val="100000"/>
              </a:lnSpc>
              <a:buClrTx/>
              <a:buFontTx/>
              <a:defRPr sz="2700" b="1">
                <a:latin typeface="IBM Plex Sans SemiBold"/>
                <a:ea typeface="IBM Plex Sans SemiBold"/>
                <a:cs typeface="IBM Plex Sans SemiBold"/>
                <a:sym typeface="IBM Plex Sans SemiBold"/>
              </a:defRPr>
            </a:lvl5pPr>
          </a:lstStyle>
          <a:p>
            <a:r>
              <a:t>Job title</a:t>
            </a:r>
          </a:p>
          <a:p>
            <a:pPr lvl="1"/>
            <a:endParaRPr/>
          </a:p>
          <a:p>
            <a:pPr lvl="2"/>
            <a:endParaRPr/>
          </a:p>
          <a:p>
            <a:pPr lvl="3"/>
            <a:endParaRPr/>
          </a:p>
          <a:p>
            <a:pPr lvl="4"/>
            <a:endParaRPr/>
          </a:p>
        </p:txBody>
      </p:sp>
      <p:sp>
        <p:nvSpPr>
          <p:cNvPr id="46" name="Picture Placeholder 2"/>
          <p:cNvSpPr>
            <a:spLocks noGrp="1"/>
          </p:cNvSpPr>
          <p:nvPr>
            <p:ph type="pic" sz="quarter" idx="21"/>
          </p:nvPr>
        </p:nvSpPr>
        <p:spPr>
          <a:xfrm>
            <a:off x="6702439" y="378547"/>
            <a:ext cx="1685407" cy="1685406"/>
          </a:xfrm>
          <a:prstGeom prst="rect">
            <a:avLst/>
          </a:prstGeom>
        </p:spPr>
        <p:txBody>
          <a:bodyPr lIns="91439" rIns="91439">
            <a:noAutofit/>
          </a:bodyPr>
          <a:lstStyle/>
          <a:p>
            <a:endParaRPr/>
          </a:p>
        </p:txBody>
      </p:sp>
      <p:sp>
        <p:nvSpPr>
          <p:cNvPr id="48" name="Text Placeholder 41"/>
          <p:cNvSpPr>
            <a:spLocks noGrp="1"/>
          </p:cNvSpPr>
          <p:nvPr>
            <p:ph type="body" sz="quarter" idx="22" hasCustomPrompt="1"/>
          </p:nvPr>
        </p:nvSpPr>
        <p:spPr>
          <a:xfrm>
            <a:off x="424540" y="1168025"/>
            <a:ext cx="6137627" cy="711883"/>
          </a:xfrm>
          <a:prstGeom prst="rect">
            <a:avLst/>
          </a:prstGeom>
        </p:spPr>
        <p:txBody>
          <a:bodyPr/>
          <a:lstStyle>
            <a:lvl1pPr marL="0" indent="0" defTabSz="466343">
              <a:lnSpc>
                <a:spcPct val="90000"/>
              </a:lnSpc>
              <a:spcBef>
                <a:spcPts val="450"/>
              </a:spcBef>
              <a:buClrTx/>
              <a:buSzTx/>
              <a:buFontTx/>
              <a:buNone/>
              <a:defRPr sz="3060" b="1"/>
            </a:lvl1pPr>
          </a:lstStyle>
          <a:p>
            <a:r>
              <a:t>SecondName</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84408397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 with cuve">
    <p:bg>
      <p:bgPr>
        <a:solidFill>
          <a:schemeClr val="bg1"/>
        </a:solidFill>
        <a:effectLst/>
      </p:bgPr>
    </p:bg>
    <p:spTree>
      <p:nvGrpSpPr>
        <p:cNvPr id="1" name=""/>
        <p:cNvGrpSpPr/>
        <p:nvPr/>
      </p:nvGrpSpPr>
      <p:grpSpPr>
        <a:xfrm>
          <a:off x="0" y="0"/>
          <a:ext cx="0" cy="0"/>
          <a:chOff x="0" y="0"/>
          <a:chExt cx="0" cy="0"/>
        </a:xfrm>
      </p:grpSpPr>
      <p:sp>
        <p:nvSpPr>
          <p:cNvPr id="12" name="Text Placeholder 2">
            <a:extLst>
              <a:ext uri="{FF2B5EF4-FFF2-40B4-BE49-F238E27FC236}">
                <a16:creationId xmlns:a16="http://schemas.microsoft.com/office/drawing/2014/main" id="{688C8A19-1FB7-1C42-8E4E-03FB1EF94022}"/>
              </a:ext>
            </a:extLst>
          </p:cNvPr>
          <p:cNvSpPr>
            <a:spLocks noGrp="1"/>
          </p:cNvSpPr>
          <p:nvPr>
            <p:ph idx="1"/>
          </p:nvPr>
        </p:nvSpPr>
        <p:spPr bwMode="auto">
          <a:xfrm>
            <a:off x="369047" y="1825625"/>
            <a:ext cx="8165353" cy="435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a:t>Edit Master text styles</a:t>
            </a:r>
          </a:p>
          <a:p>
            <a:pPr lvl="1"/>
            <a:r>
              <a:rPr lang="en-US" altLang="en-US"/>
              <a:t>Second level</a:t>
            </a:r>
          </a:p>
          <a:p>
            <a:pPr lvl="2"/>
            <a:r>
              <a:rPr lang="en-US" altLang="en-US"/>
              <a:t>Third level</a:t>
            </a:r>
          </a:p>
        </p:txBody>
      </p:sp>
      <p:sp>
        <p:nvSpPr>
          <p:cNvPr id="17" name="Title Placeholder 1">
            <a:extLst>
              <a:ext uri="{FF2B5EF4-FFF2-40B4-BE49-F238E27FC236}">
                <a16:creationId xmlns:a16="http://schemas.microsoft.com/office/drawing/2014/main" id="{9B51CA4F-FDD7-FD40-A833-669B9D88A65E}"/>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a:t>Click to edit Master title style</a:t>
            </a:r>
          </a:p>
        </p:txBody>
      </p:sp>
    </p:spTree>
    <p:extLst>
      <p:ext uri="{BB962C8B-B14F-4D97-AF65-F5344CB8AC3E}">
        <p14:creationId xmlns:p14="http://schemas.microsoft.com/office/powerpoint/2010/main" val="1299952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peaker Slide">
    <p:spTree>
      <p:nvGrpSpPr>
        <p:cNvPr id="1" name=""/>
        <p:cNvGrpSpPr/>
        <p:nvPr/>
      </p:nvGrpSpPr>
      <p:grpSpPr>
        <a:xfrm>
          <a:off x="0" y="0"/>
          <a:ext cx="0" cy="0"/>
          <a:chOff x="0" y="0"/>
          <a:chExt cx="0" cy="0"/>
        </a:xfrm>
      </p:grpSpPr>
      <p:sp>
        <p:nvSpPr>
          <p:cNvPr id="36" name="Parallelogram 53">
            <a:extLst>
              <a:ext uri="{FF2B5EF4-FFF2-40B4-BE49-F238E27FC236}">
                <a16:creationId xmlns:a16="http://schemas.microsoft.com/office/drawing/2014/main" id="{D5A75548-FCF0-634D-8D10-19488C75DFF0}"/>
              </a:ext>
            </a:extLst>
          </p:cNvPr>
          <p:cNvSpPr/>
          <p:nvPr userDrawn="1"/>
        </p:nvSpPr>
        <p:spPr>
          <a:xfrm rot="10800000" flipH="1" flipV="1">
            <a:off x="5596689" y="-34073"/>
            <a:ext cx="6633400" cy="6944936"/>
          </a:xfrm>
          <a:custGeom>
            <a:avLst/>
            <a:gdLst>
              <a:gd name="connsiteX0" fmla="*/ 0 w 7211832"/>
              <a:gd name="connsiteY0" fmla="*/ 5143500 h 5143500"/>
              <a:gd name="connsiteX1" fmla="*/ 2747195 w 7211832"/>
              <a:gd name="connsiteY1" fmla="*/ 0 h 5143500"/>
              <a:gd name="connsiteX2" fmla="*/ 7211832 w 7211832"/>
              <a:gd name="connsiteY2" fmla="*/ 0 h 5143500"/>
              <a:gd name="connsiteX3" fmla="*/ 4464637 w 7211832"/>
              <a:gd name="connsiteY3" fmla="*/ 5143500 h 5143500"/>
              <a:gd name="connsiteX4" fmla="*/ 0 w 7211832"/>
              <a:gd name="connsiteY4" fmla="*/ 5143500 h 5143500"/>
              <a:gd name="connsiteX0" fmla="*/ 0 w 5249218"/>
              <a:gd name="connsiteY0" fmla="*/ 5143500 h 5143500"/>
              <a:gd name="connsiteX1" fmla="*/ 2747195 w 5249218"/>
              <a:gd name="connsiteY1" fmla="*/ 0 h 5143500"/>
              <a:gd name="connsiteX2" fmla="*/ 5249218 w 5249218"/>
              <a:gd name="connsiteY2" fmla="*/ 0 h 5143500"/>
              <a:gd name="connsiteX3" fmla="*/ 4464637 w 5249218"/>
              <a:gd name="connsiteY3" fmla="*/ 5143500 h 5143500"/>
              <a:gd name="connsiteX4" fmla="*/ 0 w 5249218"/>
              <a:gd name="connsiteY4" fmla="*/ 5143500 h 5143500"/>
              <a:gd name="connsiteX0" fmla="*/ 0 w 5472242"/>
              <a:gd name="connsiteY0" fmla="*/ 5143500 h 5143500"/>
              <a:gd name="connsiteX1" fmla="*/ 2747195 w 5472242"/>
              <a:gd name="connsiteY1" fmla="*/ 0 h 5143500"/>
              <a:gd name="connsiteX2" fmla="*/ 5472242 w 5472242"/>
              <a:gd name="connsiteY2" fmla="*/ 7434 h 5143500"/>
              <a:gd name="connsiteX3" fmla="*/ 4464637 w 5472242"/>
              <a:gd name="connsiteY3" fmla="*/ 5143500 h 5143500"/>
              <a:gd name="connsiteX4" fmla="*/ 0 w 5472242"/>
              <a:gd name="connsiteY4" fmla="*/ 5143500 h 5143500"/>
              <a:gd name="connsiteX0" fmla="*/ 0 w 5472242"/>
              <a:gd name="connsiteY0" fmla="*/ 5143500 h 5165803"/>
              <a:gd name="connsiteX1" fmla="*/ 2747195 w 5472242"/>
              <a:gd name="connsiteY1" fmla="*/ 0 h 5165803"/>
              <a:gd name="connsiteX2" fmla="*/ 5472242 w 5472242"/>
              <a:gd name="connsiteY2" fmla="*/ 7434 h 5165803"/>
              <a:gd name="connsiteX3" fmla="*/ 5468246 w 5472242"/>
              <a:gd name="connsiteY3" fmla="*/ 5165803 h 5165803"/>
              <a:gd name="connsiteX4" fmla="*/ 0 w 5472242"/>
              <a:gd name="connsiteY4" fmla="*/ 5143500 h 5165803"/>
              <a:gd name="connsiteX0" fmla="*/ 0 w 5472242"/>
              <a:gd name="connsiteY0" fmla="*/ 5143500 h 5143500"/>
              <a:gd name="connsiteX1" fmla="*/ 2747195 w 5472242"/>
              <a:gd name="connsiteY1" fmla="*/ 0 h 5143500"/>
              <a:gd name="connsiteX2" fmla="*/ 5472242 w 5472242"/>
              <a:gd name="connsiteY2" fmla="*/ 7434 h 5143500"/>
              <a:gd name="connsiteX3" fmla="*/ 3698919 w 5472242"/>
              <a:gd name="connsiteY3" fmla="*/ 4942779 h 5143500"/>
              <a:gd name="connsiteX4" fmla="*/ 0 w 5472242"/>
              <a:gd name="connsiteY4" fmla="*/ 5143500 h 5143500"/>
              <a:gd name="connsiteX0" fmla="*/ 0 w 5472242"/>
              <a:gd name="connsiteY0" fmla="*/ 5143500 h 5150935"/>
              <a:gd name="connsiteX1" fmla="*/ 2747195 w 5472242"/>
              <a:gd name="connsiteY1" fmla="*/ 0 h 5150935"/>
              <a:gd name="connsiteX2" fmla="*/ 5472242 w 5472242"/>
              <a:gd name="connsiteY2" fmla="*/ 7434 h 5150935"/>
              <a:gd name="connsiteX3" fmla="*/ 4301085 w 5472242"/>
              <a:gd name="connsiteY3" fmla="*/ 5150935 h 5150935"/>
              <a:gd name="connsiteX4" fmla="*/ 0 w 5472242"/>
              <a:gd name="connsiteY4" fmla="*/ 5143500 h 5150935"/>
              <a:gd name="connsiteX0" fmla="*/ 0 w 4728828"/>
              <a:gd name="connsiteY0" fmla="*/ 5143500 h 5150935"/>
              <a:gd name="connsiteX1" fmla="*/ 2747195 w 4728828"/>
              <a:gd name="connsiteY1" fmla="*/ 0 h 5150935"/>
              <a:gd name="connsiteX2" fmla="*/ 4728828 w 4728828"/>
              <a:gd name="connsiteY2" fmla="*/ 223024 h 5150935"/>
              <a:gd name="connsiteX3" fmla="*/ 4301085 w 4728828"/>
              <a:gd name="connsiteY3" fmla="*/ 5150935 h 5150935"/>
              <a:gd name="connsiteX4" fmla="*/ 0 w 4728828"/>
              <a:gd name="connsiteY4" fmla="*/ 5143500 h 5150935"/>
              <a:gd name="connsiteX0" fmla="*/ 0 w 4342253"/>
              <a:gd name="connsiteY0" fmla="*/ 5173237 h 5180672"/>
              <a:gd name="connsiteX1" fmla="*/ 2747195 w 4342253"/>
              <a:gd name="connsiteY1" fmla="*/ 29737 h 5180672"/>
              <a:gd name="connsiteX2" fmla="*/ 4342253 w 4342253"/>
              <a:gd name="connsiteY2" fmla="*/ 0 h 5180672"/>
              <a:gd name="connsiteX3" fmla="*/ 4301085 w 4342253"/>
              <a:gd name="connsiteY3" fmla="*/ 5180672 h 5180672"/>
              <a:gd name="connsiteX4" fmla="*/ 0 w 4342253"/>
              <a:gd name="connsiteY4" fmla="*/ 5173237 h 5180672"/>
              <a:gd name="connsiteX0" fmla="*/ 0 w 4370700"/>
              <a:gd name="connsiteY0" fmla="*/ 5143500 h 5150935"/>
              <a:gd name="connsiteX1" fmla="*/ 2747195 w 4370700"/>
              <a:gd name="connsiteY1" fmla="*/ 0 h 5150935"/>
              <a:gd name="connsiteX2" fmla="*/ 4370700 w 4370700"/>
              <a:gd name="connsiteY2" fmla="*/ 190735 h 5150935"/>
              <a:gd name="connsiteX3" fmla="*/ 4301085 w 4370700"/>
              <a:gd name="connsiteY3" fmla="*/ 5150935 h 5150935"/>
              <a:gd name="connsiteX4" fmla="*/ 0 w 4370700"/>
              <a:gd name="connsiteY4" fmla="*/ 5143500 h 5150935"/>
              <a:gd name="connsiteX0" fmla="*/ 0 w 4370700"/>
              <a:gd name="connsiteY0" fmla="*/ 4965700 h 4973135"/>
              <a:gd name="connsiteX1" fmla="*/ 2647627 w 4370700"/>
              <a:gd name="connsiteY1" fmla="*/ 0 h 4973135"/>
              <a:gd name="connsiteX2" fmla="*/ 4370700 w 4370700"/>
              <a:gd name="connsiteY2" fmla="*/ 12935 h 4973135"/>
              <a:gd name="connsiteX3" fmla="*/ 4301085 w 4370700"/>
              <a:gd name="connsiteY3" fmla="*/ 4973135 h 4973135"/>
              <a:gd name="connsiteX4" fmla="*/ 0 w 4370700"/>
              <a:gd name="connsiteY4" fmla="*/ 4965700 h 4973135"/>
              <a:gd name="connsiteX0" fmla="*/ 0 w 4301085"/>
              <a:gd name="connsiteY0" fmla="*/ 4965700 h 4973135"/>
              <a:gd name="connsiteX1" fmla="*/ 2647627 w 4301085"/>
              <a:gd name="connsiteY1" fmla="*/ 0 h 4973135"/>
              <a:gd name="connsiteX2" fmla="*/ 3686714 w 4301085"/>
              <a:gd name="connsiteY2" fmla="*/ 261657 h 4973135"/>
              <a:gd name="connsiteX3" fmla="*/ 4301085 w 4301085"/>
              <a:gd name="connsiteY3" fmla="*/ 4973135 h 4973135"/>
              <a:gd name="connsiteX4" fmla="*/ 0 w 4301085"/>
              <a:gd name="connsiteY4" fmla="*/ 4965700 h 4973135"/>
              <a:gd name="connsiteX0" fmla="*/ 0 w 3686714"/>
              <a:gd name="connsiteY0" fmla="*/ 4965700 h 4965700"/>
              <a:gd name="connsiteX1" fmla="*/ 2647627 w 3686714"/>
              <a:gd name="connsiteY1" fmla="*/ 0 h 4965700"/>
              <a:gd name="connsiteX2" fmla="*/ 3686714 w 3686714"/>
              <a:gd name="connsiteY2" fmla="*/ 261657 h 4965700"/>
              <a:gd name="connsiteX3" fmla="*/ 3548010 w 3686714"/>
              <a:gd name="connsiteY3" fmla="*/ 4579325 h 4965700"/>
              <a:gd name="connsiteX4" fmla="*/ 0 w 3686714"/>
              <a:gd name="connsiteY4" fmla="*/ 4965700 h 4965700"/>
              <a:gd name="connsiteX0" fmla="*/ 0 w 4343065"/>
              <a:gd name="connsiteY0" fmla="*/ 4966583 h 4966583"/>
              <a:gd name="connsiteX1" fmla="*/ 2647627 w 4343065"/>
              <a:gd name="connsiteY1" fmla="*/ 883 h 4966583"/>
              <a:gd name="connsiteX2" fmla="*/ 4343065 w 4343065"/>
              <a:gd name="connsiteY2" fmla="*/ 0 h 4966583"/>
              <a:gd name="connsiteX3" fmla="*/ 3548010 w 4343065"/>
              <a:gd name="connsiteY3" fmla="*/ 4580208 h 4966583"/>
              <a:gd name="connsiteX4" fmla="*/ 0 w 4343065"/>
              <a:gd name="connsiteY4" fmla="*/ 4966583 h 4966583"/>
              <a:gd name="connsiteX0" fmla="*/ 0 w 4343065"/>
              <a:gd name="connsiteY0" fmla="*/ 4966583 h 4974018"/>
              <a:gd name="connsiteX1" fmla="*/ 2647627 w 4343065"/>
              <a:gd name="connsiteY1" fmla="*/ 883 h 4974018"/>
              <a:gd name="connsiteX2" fmla="*/ 4343065 w 4343065"/>
              <a:gd name="connsiteY2" fmla="*/ 0 h 4974018"/>
              <a:gd name="connsiteX3" fmla="*/ 4342539 w 4343065"/>
              <a:gd name="connsiteY3" fmla="*/ 4974018 h 4974018"/>
              <a:gd name="connsiteX4" fmla="*/ 0 w 4343065"/>
              <a:gd name="connsiteY4" fmla="*/ 4966583 h 4974018"/>
              <a:gd name="connsiteX0" fmla="*/ 0 w 4343065"/>
              <a:gd name="connsiteY0" fmla="*/ 4972608 h 4980043"/>
              <a:gd name="connsiteX1" fmla="*/ 1569832 w 4343065"/>
              <a:gd name="connsiteY1" fmla="*/ 0 h 4980043"/>
              <a:gd name="connsiteX2" fmla="*/ 4343065 w 4343065"/>
              <a:gd name="connsiteY2" fmla="*/ 6025 h 4980043"/>
              <a:gd name="connsiteX3" fmla="*/ 4342539 w 4343065"/>
              <a:gd name="connsiteY3" fmla="*/ 4980043 h 4980043"/>
              <a:gd name="connsiteX4" fmla="*/ 0 w 4343065"/>
              <a:gd name="connsiteY4" fmla="*/ 4972608 h 4980043"/>
              <a:gd name="connsiteX0" fmla="*/ 0 w 4723057"/>
              <a:gd name="connsiteY0" fmla="*/ 4972608 h 4980043"/>
              <a:gd name="connsiteX1" fmla="*/ 1569832 w 4723057"/>
              <a:gd name="connsiteY1" fmla="*/ 0 h 4980043"/>
              <a:gd name="connsiteX2" fmla="*/ 4723057 w 4723057"/>
              <a:gd name="connsiteY2" fmla="*/ 19843 h 4980043"/>
              <a:gd name="connsiteX3" fmla="*/ 4342539 w 4723057"/>
              <a:gd name="connsiteY3" fmla="*/ 4980043 h 4980043"/>
              <a:gd name="connsiteX4" fmla="*/ 0 w 4723057"/>
              <a:gd name="connsiteY4" fmla="*/ 4972608 h 4980043"/>
              <a:gd name="connsiteX0" fmla="*/ 0 w 4736350"/>
              <a:gd name="connsiteY0" fmla="*/ 4972608 h 4972608"/>
              <a:gd name="connsiteX1" fmla="*/ 1569832 w 4736350"/>
              <a:gd name="connsiteY1" fmla="*/ 0 h 4972608"/>
              <a:gd name="connsiteX2" fmla="*/ 4723057 w 4736350"/>
              <a:gd name="connsiteY2" fmla="*/ 19843 h 4972608"/>
              <a:gd name="connsiteX3" fmla="*/ 4736349 w 4736350"/>
              <a:gd name="connsiteY3" fmla="*/ 4959317 h 4972608"/>
              <a:gd name="connsiteX4" fmla="*/ 0 w 4736350"/>
              <a:gd name="connsiteY4" fmla="*/ 4972608 h 4972608"/>
              <a:gd name="connsiteX0" fmla="*/ 0 w 4736350"/>
              <a:gd name="connsiteY0" fmla="*/ 4958790 h 4958790"/>
              <a:gd name="connsiteX1" fmla="*/ 1362564 w 4736350"/>
              <a:gd name="connsiteY1" fmla="*/ 0 h 4958790"/>
              <a:gd name="connsiteX2" fmla="*/ 4723057 w 4736350"/>
              <a:gd name="connsiteY2" fmla="*/ 6025 h 4958790"/>
              <a:gd name="connsiteX3" fmla="*/ 4736349 w 4736350"/>
              <a:gd name="connsiteY3" fmla="*/ 4945499 h 4958790"/>
              <a:gd name="connsiteX4" fmla="*/ 0 w 4736350"/>
              <a:gd name="connsiteY4" fmla="*/ 4958790 h 4958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6350" h="4958790">
                <a:moveTo>
                  <a:pt x="0" y="4958790"/>
                </a:moveTo>
                <a:lnTo>
                  <a:pt x="1362564" y="0"/>
                </a:lnTo>
                <a:lnTo>
                  <a:pt x="4723057" y="6025"/>
                </a:lnTo>
                <a:cubicBezTo>
                  <a:pt x="4722882" y="1664031"/>
                  <a:pt x="4736524" y="3287493"/>
                  <a:pt x="4736349" y="4945499"/>
                </a:cubicBezTo>
                <a:lnTo>
                  <a:pt x="0" y="495879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itle 1"/>
          <p:cNvSpPr>
            <a:spLocks noGrp="1"/>
          </p:cNvSpPr>
          <p:nvPr>
            <p:ph type="title" hasCustomPrompt="1"/>
          </p:nvPr>
        </p:nvSpPr>
        <p:spPr>
          <a:xfrm>
            <a:off x="664525" y="3307383"/>
            <a:ext cx="4331368" cy="627904"/>
          </a:xfrm>
        </p:spPr>
        <p:txBody>
          <a:bodyPr anchor="b"/>
          <a:lstStyle>
            <a:lvl1pPr algn="l">
              <a:defRPr sz="4267"/>
            </a:lvl1pPr>
          </a:lstStyle>
          <a:p>
            <a:r>
              <a:rPr lang="en-US" dirty="0"/>
              <a:t>Speaker Name</a:t>
            </a:r>
          </a:p>
        </p:txBody>
      </p:sp>
      <p:sp>
        <p:nvSpPr>
          <p:cNvPr id="18" name="Text Placeholder 17"/>
          <p:cNvSpPr>
            <a:spLocks noGrp="1"/>
          </p:cNvSpPr>
          <p:nvPr>
            <p:ph type="body" sz="quarter" idx="10" hasCustomPrompt="1"/>
          </p:nvPr>
        </p:nvSpPr>
        <p:spPr>
          <a:xfrm>
            <a:off x="664755" y="3926056"/>
            <a:ext cx="4330700" cy="540913"/>
          </a:xfrm>
        </p:spPr>
        <p:txBody>
          <a:bodyPr/>
          <a:lstStyle>
            <a:lvl1pPr marL="0" marR="0" indent="0" algn="l" defTabSz="609570" rtl="0" eaLnBrk="1" fontAlgn="auto" latinLnBrk="0" hangingPunct="1">
              <a:lnSpc>
                <a:spcPct val="100000"/>
              </a:lnSpc>
              <a:spcBef>
                <a:spcPct val="0"/>
              </a:spcBef>
              <a:spcAft>
                <a:spcPts val="0"/>
              </a:spcAft>
              <a:buClrTx/>
              <a:buSzTx/>
              <a:buFontTx/>
              <a:buNone/>
              <a:tabLst/>
              <a:defRPr kumimoji="0" lang="en-US" sz="2667" b="0" i="0" u="none" strike="noStrike" kern="1200" cap="none" spc="0" normalizeH="0" baseline="0" dirty="0">
                <a:ln>
                  <a:noFill/>
                </a:ln>
                <a:solidFill>
                  <a:schemeClr val="accent4"/>
                </a:solidFill>
                <a:effectLst/>
                <a:uLnTx/>
                <a:uFillTx/>
                <a:latin typeface="+mn-lt"/>
                <a:ea typeface="Segoe UI Light" charset="0"/>
                <a:cs typeface="Segoe UI Light" charset="0"/>
              </a:defRPr>
            </a:lvl1pPr>
          </a:lstStyle>
          <a:p>
            <a:pPr lvl="0"/>
            <a:r>
              <a:rPr lang="en-US" dirty="0"/>
              <a:t>Title, Company</a:t>
            </a:r>
          </a:p>
        </p:txBody>
      </p:sp>
      <p:sp>
        <p:nvSpPr>
          <p:cNvPr id="23" name="Text Placeholder 17"/>
          <p:cNvSpPr>
            <a:spLocks noGrp="1"/>
          </p:cNvSpPr>
          <p:nvPr>
            <p:ph type="body" sz="quarter" idx="11" hasCustomPrompt="1"/>
          </p:nvPr>
        </p:nvSpPr>
        <p:spPr>
          <a:xfrm>
            <a:off x="7759342" y="1514756"/>
            <a:ext cx="3929500" cy="358448"/>
          </a:xfrm>
        </p:spPr>
        <p:txBody>
          <a:bodyPr/>
          <a:lstStyle>
            <a:lvl1pPr marL="0" marR="0" indent="0" algn="l" defTabSz="121914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40" rtl="0" eaLnBrk="1" latinLnBrk="0" hangingPunct="1">
              <a:lnSpc>
                <a:spcPct val="90000"/>
              </a:lnSpc>
              <a:spcBef>
                <a:spcPts val="1333"/>
              </a:spcBef>
              <a:buFont typeface="Arial" panose="020B0604020202020204" pitchFamily="34" charset="0"/>
              <a:buNone/>
            </a:pPr>
            <a:r>
              <a:rPr lang="en-US" dirty="0"/>
              <a:t>Biography Point One</a:t>
            </a:r>
          </a:p>
        </p:txBody>
      </p:sp>
      <p:sp>
        <p:nvSpPr>
          <p:cNvPr id="39" name="Picture Placeholder 38"/>
          <p:cNvSpPr>
            <a:spLocks noGrp="1"/>
          </p:cNvSpPr>
          <p:nvPr>
            <p:ph type="pic" sz="quarter" idx="12" hasCustomPrompt="1"/>
          </p:nvPr>
        </p:nvSpPr>
        <p:spPr>
          <a:xfrm>
            <a:off x="664525" y="859693"/>
            <a:ext cx="1924051" cy="1924049"/>
          </a:xfrm>
          <a:prstGeom prst="ellipse">
            <a:avLst/>
          </a:prstGeom>
          <a:solidFill>
            <a:schemeClr val="bg2">
              <a:lumMod val="95000"/>
            </a:schemeClr>
          </a:solidFill>
        </p:spPr>
        <p:txBody>
          <a:bodyPr anchor="ctr"/>
          <a:lstStyle>
            <a:lvl1pPr algn="ctr">
              <a:defRPr sz="1400"/>
            </a:lvl1pPr>
          </a:lstStyle>
          <a:p>
            <a:r>
              <a:rPr lang="en-US" dirty="0"/>
              <a:t>PLACE YOUR PHOTO HERE</a:t>
            </a:r>
          </a:p>
        </p:txBody>
      </p:sp>
      <p:sp>
        <p:nvSpPr>
          <p:cNvPr id="40" name="Text Placeholder 17"/>
          <p:cNvSpPr>
            <a:spLocks noGrp="1"/>
          </p:cNvSpPr>
          <p:nvPr>
            <p:ph type="body" sz="quarter" idx="13" hasCustomPrompt="1"/>
          </p:nvPr>
        </p:nvSpPr>
        <p:spPr>
          <a:xfrm>
            <a:off x="7759342" y="1873835"/>
            <a:ext cx="3929500" cy="792684"/>
          </a:xfrm>
        </p:spPr>
        <p:txBody>
          <a:bodyPr/>
          <a:lstStyle>
            <a:lvl1pPr marL="0" marR="0" indent="0" algn="l" defTabSz="121914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40"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1" name="Text Placeholder 17"/>
          <p:cNvSpPr>
            <a:spLocks noGrp="1"/>
          </p:cNvSpPr>
          <p:nvPr>
            <p:ph type="body" sz="quarter" idx="14" hasCustomPrompt="1"/>
          </p:nvPr>
        </p:nvSpPr>
        <p:spPr>
          <a:xfrm>
            <a:off x="7759342" y="3008431"/>
            <a:ext cx="3929500" cy="358448"/>
          </a:xfrm>
        </p:spPr>
        <p:txBody>
          <a:bodyPr/>
          <a:lstStyle>
            <a:lvl1pPr marL="0" marR="0" indent="0" algn="l" defTabSz="121914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40" rtl="0" eaLnBrk="1" latinLnBrk="0" hangingPunct="1">
              <a:lnSpc>
                <a:spcPct val="90000"/>
              </a:lnSpc>
              <a:spcBef>
                <a:spcPts val="1333"/>
              </a:spcBef>
              <a:buFont typeface="Arial" panose="020B0604020202020204" pitchFamily="34" charset="0"/>
              <a:buNone/>
            </a:pPr>
            <a:r>
              <a:rPr lang="en-US" dirty="0"/>
              <a:t>Biography Point Two</a:t>
            </a:r>
          </a:p>
        </p:txBody>
      </p:sp>
      <p:sp>
        <p:nvSpPr>
          <p:cNvPr id="42" name="Text Placeholder 17"/>
          <p:cNvSpPr>
            <a:spLocks noGrp="1"/>
          </p:cNvSpPr>
          <p:nvPr>
            <p:ph type="body" sz="quarter" idx="15" hasCustomPrompt="1"/>
          </p:nvPr>
        </p:nvSpPr>
        <p:spPr>
          <a:xfrm>
            <a:off x="7759342" y="3367511"/>
            <a:ext cx="3929500" cy="792684"/>
          </a:xfrm>
        </p:spPr>
        <p:txBody>
          <a:bodyPr/>
          <a:lstStyle>
            <a:lvl1pPr marL="0" marR="0" indent="0" algn="l" defTabSz="121914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40"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3" name="Text Placeholder 17"/>
          <p:cNvSpPr>
            <a:spLocks noGrp="1"/>
          </p:cNvSpPr>
          <p:nvPr>
            <p:ph type="body" sz="quarter" idx="16" hasCustomPrompt="1"/>
          </p:nvPr>
        </p:nvSpPr>
        <p:spPr>
          <a:xfrm>
            <a:off x="7759342" y="4480060"/>
            <a:ext cx="3929500" cy="358448"/>
          </a:xfrm>
        </p:spPr>
        <p:txBody>
          <a:bodyPr/>
          <a:lstStyle>
            <a:lvl1pPr marL="0" marR="0" indent="0" algn="l" defTabSz="121914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867" b="0" i="0" u="none" strike="noStrike" kern="1200" cap="none" spc="0" normalizeH="0" baseline="0" dirty="0">
                <a:ln>
                  <a:noFill/>
                </a:ln>
                <a:solidFill>
                  <a:schemeClr val="tx1"/>
                </a:solidFill>
                <a:effectLst/>
                <a:uLnTx/>
                <a:uFillTx/>
                <a:latin typeface="+mn-lt"/>
                <a:ea typeface="Segoe UI Light" charset="0"/>
                <a:cs typeface="Segoe UI Light" charset="0"/>
              </a:defRPr>
            </a:lvl1pPr>
          </a:lstStyle>
          <a:p>
            <a:pPr marL="0" lvl="0" indent="0" algn="l" defTabSz="1219140" rtl="0" eaLnBrk="1" latinLnBrk="0" hangingPunct="1">
              <a:lnSpc>
                <a:spcPct val="90000"/>
              </a:lnSpc>
              <a:spcBef>
                <a:spcPts val="1333"/>
              </a:spcBef>
              <a:buFont typeface="Arial" panose="020B0604020202020204" pitchFamily="34" charset="0"/>
              <a:buNone/>
            </a:pPr>
            <a:r>
              <a:rPr lang="en-US" dirty="0"/>
              <a:t>Biography Point Three</a:t>
            </a:r>
          </a:p>
        </p:txBody>
      </p:sp>
      <p:sp>
        <p:nvSpPr>
          <p:cNvPr id="44" name="Text Placeholder 17"/>
          <p:cNvSpPr>
            <a:spLocks noGrp="1"/>
          </p:cNvSpPr>
          <p:nvPr>
            <p:ph type="body" sz="quarter" idx="17" hasCustomPrompt="1"/>
          </p:nvPr>
        </p:nvSpPr>
        <p:spPr>
          <a:xfrm>
            <a:off x="7759342" y="4839139"/>
            <a:ext cx="3929500" cy="792684"/>
          </a:xfrm>
        </p:spPr>
        <p:txBody>
          <a:bodyPr/>
          <a:lstStyle>
            <a:lvl1pPr marL="0" marR="0" indent="0" algn="l" defTabSz="1219140" rtl="0" eaLnBrk="1" fontAlgn="auto" latinLnBrk="0" hangingPunct="1">
              <a:lnSpc>
                <a:spcPct val="90000"/>
              </a:lnSpc>
              <a:spcBef>
                <a:spcPts val="1333"/>
              </a:spcBef>
              <a:spcAft>
                <a:spcPts val="0"/>
              </a:spcAft>
              <a:buClrTx/>
              <a:buSzTx/>
              <a:buFont typeface="Arial" panose="020B0604020202020204" pitchFamily="34" charset="0"/>
              <a:buNone/>
              <a:tabLst/>
              <a:defRPr kumimoji="0" lang="en-US" sz="1400" b="0" i="0" u="none" strike="noStrike" kern="1200" cap="none" spc="0" normalizeH="0" baseline="0" dirty="0">
                <a:ln>
                  <a:noFill/>
                </a:ln>
                <a:solidFill>
                  <a:schemeClr val="tx2"/>
                </a:solidFill>
                <a:effectLst/>
                <a:uLnTx/>
                <a:uFillTx/>
                <a:latin typeface="+mn-lt"/>
                <a:ea typeface="Segoe UI Light" charset="0"/>
                <a:cs typeface="Segoe UI Light" charset="0"/>
              </a:defRPr>
            </a:lvl1pPr>
          </a:lstStyle>
          <a:p>
            <a:pPr marL="0" lvl="0" indent="0" algn="l" defTabSz="1219140" rtl="0" eaLnBrk="1" latinLnBrk="0" hangingPunct="1">
              <a:lnSpc>
                <a:spcPct val="90000"/>
              </a:lnSpc>
              <a:spcBef>
                <a:spcPts val="1333"/>
              </a:spcBef>
              <a:buFont typeface="Arial" panose="020B0604020202020204" pitchFamily="34" charset="0"/>
              <a:buNone/>
            </a:pPr>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pulvinar</a:t>
            </a:r>
            <a:r>
              <a:rPr lang="en-US" dirty="0"/>
              <a:t> </a:t>
            </a:r>
            <a:r>
              <a:rPr lang="en-US" dirty="0" err="1"/>
              <a:t>nunc</a:t>
            </a:r>
            <a:r>
              <a:rPr lang="en-US" dirty="0"/>
              <a:t> </a:t>
            </a:r>
            <a:r>
              <a:rPr lang="en-US" dirty="0" err="1"/>
              <a:t>est</a:t>
            </a:r>
            <a:r>
              <a:rPr lang="en-US" dirty="0"/>
              <a:t>, </a:t>
            </a:r>
            <a:r>
              <a:rPr lang="en-US" dirty="0" err="1"/>
              <a:t>quis</a:t>
            </a:r>
            <a:r>
              <a:rPr lang="en-US" dirty="0"/>
              <a:t> </a:t>
            </a:r>
            <a:r>
              <a:rPr lang="en-US" dirty="0" err="1"/>
              <a:t>congue</a:t>
            </a:r>
            <a:r>
              <a:rPr lang="en-US" dirty="0"/>
              <a:t> </a:t>
            </a:r>
            <a:r>
              <a:rPr lang="en-US" dirty="0" err="1"/>
              <a:t>massa</a:t>
            </a:r>
            <a:r>
              <a:rPr lang="en-US" dirty="0"/>
              <a:t> </a:t>
            </a:r>
            <a:r>
              <a:rPr lang="en-US" dirty="0" err="1"/>
              <a:t>lobortis</a:t>
            </a:r>
            <a:r>
              <a:rPr lang="en-US" dirty="0"/>
              <a:t> </a:t>
            </a:r>
            <a:r>
              <a:rPr lang="en-US" dirty="0" err="1"/>
              <a:t>eget</a:t>
            </a:r>
            <a:r>
              <a:rPr lang="en-US" dirty="0"/>
              <a:t>.</a:t>
            </a:r>
          </a:p>
        </p:txBody>
      </p:sp>
      <p:sp>
        <p:nvSpPr>
          <p:cNvPr id="49" name="Text Placeholder 48"/>
          <p:cNvSpPr>
            <a:spLocks noGrp="1"/>
          </p:cNvSpPr>
          <p:nvPr>
            <p:ph type="body" sz="quarter" idx="18" hasCustomPrompt="1"/>
          </p:nvPr>
        </p:nvSpPr>
        <p:spPr>
          <a:xfrm>
            <a:off x="1176051" y="4645545"/>
            <a:ext cx="3819404" cy="349251"/>
          </a:xfrm>
        </p:spPr>
        <p:txBody>
          <a:bodyPr/>
          <a:lstStyle>
            <a:lvl1pPr marL="0" algn="l" defTabSz="1219140" rtl="0" eaLnBrk="1" latinLnBrk="0" hangingPunct="1">
              <a:defRPr lang="en-US" sz="1467" kern="1200" dirty="0">
                <a:solidFill>
                  <a:schemeClr val="accent1"/>
                </a:solidFill>
                <a:latin typeface="+mn-lt"/>
                <a:ea typeface="+mn-ea"/>
                <a:cs typeface="+mn-cs"/>
              </a:defRPr>
            </a:lvl1pPr>
          </a:lstStyle>
          <a:p>
            <a:r>
              <a:rPr lang="en-US" sz="1467" dirty="0">
                <a:solidFill>
                  <a:schemeClr val="accent1"/>
                </a:solidFill>
              </a:rPr>
              <a:t>/</a:t>
            </a:r>
            <a:r>
              <a:rPr lang="en-US" sz="1467" dirty="0" err="1">
                <a:solidFill>
                  <a:schemeClr val="accent1"/>
                </a:solidFill>
              </a:rPr>
              <a:t>yourname</a:t>
            </a:r>
            <a:endParaRPr lang="en-US" sz="1467" dirty="0">
              <a:solidFill>
                <a:schemeClr val="accent1"/>
              </a:solidFill>
            </a:endParaRPr>
          </a:p>
        </p:txBody>
      </p:sp>
      <p:sp>
        <p:nvSpPr>
          <p:cNvPr id="50" name="Text Placeholder 48"/>
          <p:cNvSpPr>
            <a:spLocks noGrp="1"/>
          </p:cNvSpPr>
          <p:nvPr>
            <p:ph type="body" sz="quarter" idx="19" hasCustomPrompt="1"/>
          </p:nvPr>
        </p:nvSpPr>
        <p:spPr>
          <a:xfrm>
            <a:off x="1179338" y="5158385"/>
            <a:ext cx="3816116" cy="349251"/>
          </a:xfrm>
        </p:spPr>
        <p:txBody>
          <a:bodyPr/>
          <a:lstStyle>
            <a:lvl1pPr marL="0" algn="l" defTabSz="1219140" rtl="0" eaLnBrk="1" latinLnBrk="0" hangingPunct="1">
              <a:defRPr lang="en-US" sz="1467" kern="1200" dirty="0">
                <a:solidFill>
                  <a:schemeClr val="accent1"/>
                </a:solidFill>
                <a:latin typeface="+mn-lt"/>
                <a:ea typeface="+mn-ea"/>
                <a:cs typeface="+mn-cs"/>
              </a:defRPr>
            </a:lvl1pPr>
          </a:lstStyle>
          <a:p>
            <a:r>
              <a:rPr lang="en-US" sz="1467">
                <a:solidFill>
                  <a:schemeClr val="accent1"/>
                </a:solidFill>
              </a:rPr>
              <a:t>@</a:t>
            </a:r>
            <a:r>
              <a:rPr lang="en-US" sz="1467" dirty="0" err="1">
                <a:solidFill>
                  <a:schemeClr val="accent1"/>
                </a:solidFill>
              </a:rPr>
              <a:t>yourhandle</a:t>
            </a:r>
            <a:endParaRPr lang="en-US" sz="1467" dirty="0">
              <a:solidFill>
                <a:schemeClr val="accent1"/>
              </a:solidFill>
            </a:endParaRPr>
          </a:p>
        </p:txBody>
      </p:sp>
      <p:sp>
        <p:nvSpPr>
          <p:cNvPr id="51" name="Text Placeholder 48"/>
          <p:cNvSpPr>
            <a:spLocks noGrp="1"/>
          </p:cNvSpPr>
          <p:nvPr>
            <p:ph type="body" sz="quarter" idx="20" hasCustomPrompt="1"/>
          </p:nvPr>
        </p:nvSpPr>
        <p:spPr>
          <a:xfrm>
            <a:off x="1174780" y="5658001"/>
            <a:ext cx="3820672" cy="349251"/>
          </a:xfrm>
        </p:spPr>
        <p:txBody>
          <a:bodyPr/>
          <a:lstStyle>
            <a:lvl1pPr marL="0" algn="l" defTabSz="1219140" rtl="0" eaLnBrk="1" latinLnBrk="0" hangingPunct="1">
              <a:defRPr lang="en-US" sz="1467" kern="1200" dirty="0">
                <a:solidFill>
                  <a:schemeClr val="accent1"/>
                </a:solidFill>
                <a:latin typeface="+mn-lt"/>
                <a:ea typeface="+mn-ea"/>
                <a:cs typeface="+mn-cs"/>
              </a:defRPr>
            </a:lvl1pPr>
          </a:lstStyle>
          <a:p>
            <a:r>
              <a:rPr lang="en-US" sz="1467" dirty="0" err="1">
                <a:solidFill>
                  <a:schemeClr val="accent1"/>
                </a:solidFill>
              </a:rPr>
              <a:t>yourname</a:t>
            </a:r>
            <a:endParaRPr lang="en-US" sz="1467" dirty="0">
              <a:solidFill>
                <a:schemeClr val="accent1"/>
              </a:solidFill>
            </a:endParaRPr>
          </a:p>
        </p:txBody>
      </p:sp>
      <p:sp>
        <p:nvSpPr>
          <p:cNvPr id="15" name="Text Placeholder 48">
            <a:extLst>
              <a:ext uri="{FF2B5EF4-FFF2-40B4-BE49-F238E27FC236}">
                <a16:creationId xmlns:a16="http://schemas.microsoft.com/office/drawing/2014/main" id="{521CEFB5-969C-46E9-8C16-D1074F9C1AA8}"/>
              </a:ext>
            </a:extLst>
          </p:cNvPr>
          <p:cNvSpPr>
            <a:spLocks noGrp="1"/>
          </p:cNvSpPr>
          <p:nvPr>
            <p:ph type="body" sz="quarter" idx="21" hasCustomPrompt="1"/>
          </p:nvPr>
        </p:nvSpPr>
        <p:spPr>
          <a:xfrm>
            <a:off x="1174780" y="6170841"/>
            <a:ext cx="3820672" cy="349251"/>
          </a:xfrm>
        </p:spPr>
        <p:txBody>
          <a:bodyPr/>
          <a:lstStyle>
            <a:lvl1pPr marL="0" algn="l" defTabSz="1219140" rtl="0" eaLnBrk="1" latinLnBrk="0" hangingPunct="1">
              <a:defRPr lang="en-US" sz="1467" kern="1200" dirty="0">
                <a:solidFill>
                  <a:schemeClr val="accent1"/>
                </a:solidFill>
                <a:latin typeface="+mn-lt"/>
                <a:ea typeface="+mn-ea"/>
                <a:cs typeface="+mn-cs"/>
              </a:defRPr>
            </a:lvl1pPr>
          </a:lstStyle>
          <a:p>
            <a:r>
              <a:rPr lang="en-US" sz="1467" dirty="0" err="1">
                <a:solidFill>
                  <a:schemeClr val="accent1"/>
                </a:solidFill>
              </a:rPr>
              <a:t>youremail</a:t>
            </a:r>
            <a:endParaRPr lang="en-US" sz="1467" dirty="0">
              <a:solidFill>
                <a:schemeClr val="accent1"/>
              </a:solidFill>
            </a:endParaRPr>
          </a:p>
        </p:txBody>
      </p:sp>
    </p:spTree>
    <p:extLst>
      <p:ext uri="{BB962C8B-B14F-4D97-AF65-F5344CB8AC3E}">
        <p14:creationId xmlns:p14="http://schemas.microsoft.com/office/powerpoint/2010/main" val="93381205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1" y="365129"/>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1"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1" y="6356354"/>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11/8/23</a:t>
            </a:fld>
            <a:endParaRPr lang="en-US" dirty="0"/>
          </a:p>
        </p:txBody>
      </p:sp>
      <p:sp>
        <p:nvSpPr>
          <p:cNvPr id="5" name="Footer Placeholder 4"/>
          <p:cNvSpPr>
            <a:spLocks noGrp="1"/>
          </p:cNvSpPr>
          <p:nvPr>
            <p:ph type="ftr" sz="quarter" idx="3"/>
          </p:nvPr>
        </p:nvSpPr>
        <p:spPr>
          <a:xfrm>
            <a:off x="4038601" y="6356354"/>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1" y="635635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546334"/>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Lst>
  <p:txStyles>
    <p:titleStyle>
      <a:lvl1pPr algn="l" defTabSz="91438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5" indent="-228595" algn="l" defTabSz="91438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6" indent="-228595" algn="l" defTabSz="91438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6" indent="-228595" algn="l" defTabSz="91438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6" indent="-228595" algn="l" defTabSz="91438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57" indent="-228595" algn="l" defTabSz="91438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47" indent="-228595" algn="l" defTabSz="91438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38" indent="-228595" algn="l" defTabSz="91438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28" indent="-228595" algn="l" defTabSz="91438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18" indent="-228595" algn="l" defTabSz="91438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81" rtl="0" eaLnBrk="1" latinLnBrk="0" hangingPunct="1">
        <a:defRPr sz="1800" kern="1200">
          <a:solidFill>
            <a:schemeClr val="tx1"/>
          </a:solidFill>
          <a:latin typeface="+mn-lt"/>
          <a:ea typeface="+mn-ea"/>
          <a:cs typeface="+mn-cs"/>
        </a:defRPr>
      </a:lvl1pPr>
      <a:lvl2pPr marL="457191" algn="l" defTabSz="914381" rtl="0" eaLnBrk="1" latinLnBrk="0" hangingPunct="1">
        <a:defRPr sz="1800" kern="1200">
          <a:solidFill>
            <a:schemeClr val="tx1"/>
          </a:solidFill>
          <a:latin typeface="+mn-lt"/>
          <a:ea typeface="+mn-ea"/>
          <a:cs typeface="+mn-cs"/>
        </a:defRPr>
      </a:lvl2pPr>
      <a:lvl3pPr marL="914381" algn="l" defTabSz="914381" rtl="0" eaLnBrk="1" latinLnBrk="0" hangingPunct="1">
        <a:defRPr sz="1800" kern="1200">
          <a:solidFill>
            <a:schemeClr val="tx1"/>
          </a:solidFill>
          <a:latin typeface="+mn-lt"/>
          <a:ea typeface="+mn-ea"/>
          <a:cs typeface="+mn-cs"/>
        </a:defRPr>
      </a:lvl3pPr>
      <a:lvl4pPr marL="1371571" algn="l" defTabSz="914381" rtl="0" eaLnBrk="1" latinLnBrk="0" hangingPunct="1">
        <a:defRPr sz="1800" kern="1200">
          <a:solidFill>
            <a:schemeClr val="tx1"/>
          </a:solidFill>
          <a:latin typeface="+mn-lt"/>
          <a:ea typeface="+mn-ea"/>
          <a:cs typeface="+mn-cs"/>
        </a:defRPr>
      </a:lvl4pPr>
      <a:lvl5pPr marL="1828761" algn="l" defTabSz="914381" rtl="0" eaLnBrk="1" latinLnBrk="0" hangingPunct="1">
        <a:defRPr sz="1800" kern="1200">
          <a:solidFill>
            <a:schemeClr val="tx1"/>
          </a:solidFill>
          <a:latin typeface="+mn-lt"/>
          <a:ea typeface="+mn-ea"/>
          <a:cs typeface="+mn-cs"/>
        </a:defRPr>
      </a:lvl5pPr>
      <a:lvl6pPr marL="2285952" algn="l" defTabSz="914381" rtl="0" eaLnBrk="1" latinLnBrk="0" hangingPunct="1">
        <a:defRPr sz="1800" kern="1200">
          <a:solidFill>
            <a:schemeClr val="tx1"/>
          </a:solidFill>
          <a:latin typeface="+mn-lt"/>
          <a:ea typeface="+mn-ea"/>
          <a:cs typeface="+mn-cs"/>
        </a:defRPr>
      </a:lvl6pPr>
      <a:lvl7pPr marL="2743143" algn="l" defTabSz="914381" rtl="0" eaLnBrk="1" latinLnBrk="0" hangingPunct="1">
        <a:defRPr sz="1800" kern="1200">
          <a:solidFill>
            <a:schemeClr val="tx1"/>
          </a:solidFill>
          <a:latin typeface="+mn-lt"/>
          <a:ea typeface="+mn-ea"/>
          <a:cs typeface="+mn-cs"/>
        </a:defRPr>
      </a:lvl7pPr>
      <a:lvl8pPr marL="3200333" algn="l" defTabSz="914381" rtl="0" eaLnBrk="1" latinLnBrk="0" hangingPunct="1">
        <a:defRPr sz="1800" kern="1200">
          <a:solidFill>
            <a:schemeClr val="tx1"/>
          </a:solidFill>
          <a:latin typeface="+mn-lt"/>
          <a:ea typeface="+mn-ea"/>
          <a:cs typeface="+mn-cs"/>
        </a:defRPr>
      </a:lvl8pPr>
      <a:lvl9pPr marL="3657523" algn="l" defTabSz="91438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NULL"/><Relationship Id="rId2" Type="http://schemas.openxmlformats.org/officeDocument/2006/relationships/image" Target="NUL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3.svg"/><Relationship Id="rId11" Type="http://schemas.openxmlformats.org/officeDocument/2006/relationships/image" Target="../media/image18.emf"/><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hyperlink" Target="https://aka.ms/dab/repo" TargetMode="External"/><Relationship Id="rId7" Type="http://schemas.openxmlformats.org/officeDocument/2006/relationships/image" Target="NUL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aka.ms/dab/registry" TargetMode="External"/><Relationship Id="rId5" Type="http://schemas.openxmlformats.org/officeDocument/2006/relationships/hyperlink" Target="https://aka.ms/dab/docs" TargetMode="External"/><Relationship Id="rId4" Type="http://schemas.openxmlformats.org/officeDocument/2006/relationships/hyperlink" Target="https://aka.ms/dab"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tiff"/><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microsoft.com/office/2007/relationships/hdphoto" Target="NULL"/><Relationship Id="rId2" Type="http://schemas.openxmlformats.org/officeDocument/2006/relationships/image" Target="NUL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NUL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png"/><Relationship Id="rId4" Type="http://schemas.microsoft.com/office/2007/relationships/hdphoto" Target="NUL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8" name="Group 87"/>
          <p:cNvGrpSpPr/>
          <p:nvPr/>
        </p:nvGrpSpPr>
        <p:grpSpPr>
          <a:xfrm>
            <a:off x="1617516" y="5966314"/>
            <a:ext cx="8965106" cy="3091513"/>
            <a:chOff x="79489" y="93725"/>
            <a:chExt cx="7528724" cy="2596193"/>
          </a:xfrm>
        </p:grpSpPr>
        <p:grpSp>
          <p:nvGrpSpPr>
            <p:cNvPr id="89" name="Group 88"/>
            <p:cNvGrpSpPr/>
            <p:nvPr userDrawn="1"/>
          </p:nvGrpSpPr>
          <p:grpSpPr>
            <a:xfrm>
              <a:off x="3884095" y="93725"/>
              <a:ext cx="3724118" cy="2280737"/>
              <a:chOff x="89945" y="3549191"/>
              <a:chExt cx="5248409" cy="3214249"/>
            </a:xfrm>
          </p:grpSpPr>
          <p:sp>
            <p:nvSpPr>
              <p:cNvPr id="145"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7"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9"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1"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2"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4"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5"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7"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8"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2"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4"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6"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7"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8"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1"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7"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9"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0"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1"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2"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3"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4"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5"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6"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7"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0" name="Group 89"/>
            <p:cNvGrpSpPr/>
            <p:nvPr userDrawn="1"/>
          </p:nvGrpSpPr>
          <p:grpSpPr>
            <a:xfrm>
              <a:off x="79489" y="93725"/>
              <a:ext cx="3722821" cy="2596193"/>
              <a:chOff x="89945" y="191284"/>
              <a:chExt cx="5246581" cy="3658822"/>
            </a:xfrm>
          </p:grpSpPr>
          <p:sp>
            <p:nvSpPr>
              <p:cNvPr id="91"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2"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4"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5"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7"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9"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0"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1"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2"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3"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4"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5"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0"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1"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188" name="Rectangle 187"/>
          <p:cNvSpPr/>
          <p:nvPr/>
        </p:nvSpPr>
        <p:spPr bwMode="auto">
          <a:xfrm>
            <a:off x="1529866" y="5856048"/>
            <a:ext cx="9138134" cy="3489659"/>
          </a:xfrm>
          <a:prstGeom prst="rect">
            <a:avLst/>
          </a:prstGeom>
          <a:solidFill>
            <a:schemeClr val="bg1">
              <a:alpha val="9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a:xfrm>
            <a:off x="1524000" y="533970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pic>
        <p:nvPicPr>
          <p:cNvPr id="33" name="Picture 32"/>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6549" t="12647" r="20209" b="16783"/>
          <a:stretch/>
        </p:blipFill>
        <p:spPr>
          <a:xfrm>
            <a:off x="1524000" y="-2487704"/>
            <a:ext cx="9144000" cy="7465265"/>
          </a:xfrm>
          <a:prstGeom prst="rect">
            <a:avLst/>
          </a:prstGeom>
        </p:spPr>
      </p:pic>
      <p:sp>
        <p:nvSpPr>
          <p:cNvPr id="34" name="Rectangle 33"/>
          <p:cNvSpPr/>
          <p:nvPr/>
        </p:nvSpPr>
        <p:spPr>
          <a:xfrm>
            <a:off x="1524000" y="-2487704"/>
            <a:ext cx="9144000" cy="7473110"/>
          </a:xfrm>
          <a:prstGeom prst="rect">
            <a:avLst/>
          </a:prstGeom>
          <a:solidFill>
            <a:schemeClr val="accent3">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32" name="Arrow: Pentagon 31"/>
          <p:cNvSpPr/>
          <p:nvPr/>
        </p:nvSpPr>
        <p:spPr>
          <a:xfrm>
            <a:off x="1524000" y="5339701"/>
            <a:ext cx="4371837" cy="687428"/>
          </a:xfrm>
          <a:prstGeom prst="homePlate">
            <a:avLst>
              <a:gd name="adj" fmla="val 37243"/>
            </a:avLst>
          </a:prstGeom>
          <a:solidFill>
            <a:srgbClr val="002050"/>
          </a:solidFill>
          <a:ln>
            <a:noFill/>
          </a:ln>
        </p:spPr>
        <p:style>
          <a:lnRef idx="2">
            <a:schemeClr val="accent1">
              <a:shade val="50000"/>
            </a:schemeClr>
          </a:lnRef>
          <a:fillRef idx="1">
            <a:schemeClr val="accent1"/>
          </a:fillRef>
          <a:effectRef idx="0">
            <a:schemeClr val="accent1"/>
          </a:effectRef>
          <a:fontRef idx="minor">
            <a:schemeClr val="lt1"/>
          </a:fontRef>
        </p:style>
        <p:txBody>
          <a:bodyPr lIns="215153" rtlCol="0" anchor="ctr"/>
          <a:lstStyle/>
          <a:p>
            <a:pPr>
              <a:lnSpc>
                <a:spcPct val="90000"/>
              </a:lnSpc>
              <a:spcAft>
                <a:spcPts val="2118"/>
              </a:spcAft>
            </a:pPr>
            <a:r>
              <a:rPr lang="en-US" sz="1882" kern="0" dirty="0">
                <a:latin typeface="Segoe UI Light"/>
              </a:rPr>
              <a:t>Unparalleled benefits across scenarios</a:t>
            </a:r>
            <a:endParaRPr lang="en-US" sz="2353" kern="0" dirty="0">
              <a:latin typeface="Segoe UI Light"/>
            </a:endParaRPr>
          </a:p>
        </p:txBody>
      </p:sp>
      <p:sp>
        <p:nvSpPr>
          <p:cNvPr id="11" name="Rectangle 10"/>
          <p:cNvSpPr/>
          <p:nvPr/>
        </p:nvSpPr>
        <p:spPr>
          <a:xfrm>
            <a:off x="1648082" y="1191154"/>
            <a:ext cx="4333412" cy="3644713"/>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61365" tIns="215153" bIns="107577" rtlCol="0" anchor="t"/>
          <a:lstStyle/>
          <a:p>
            <a:r>
              <a:rPr lang="en-US" sz="1647" dirty="0">
                <a:solidFill>
                  <a:schemeClr val="accent3"/>
                </a:solidFill>
                <a:latin typeface="Segoe UI Light" charset="0"/>
                <a:cs typeface="Segoe UI Light" charset="0"/>
              </a:rPr>
              <a:t>Secure and trusted</a:t>
            </a:r>
          </a:p>
          <a:p>
            <a:pPr lvl="0"/>
            <a:r>
              <a:rPr lang="en-US" sz="2118" dirty="0">
                <a:solidFill>
                  <a:srgbClr val="002050"/>
                </a:solidFill>
                <a:latin typeface="+mj-lt"/>
                <a:ea typeface="Segoe UI Light" charset="0"/>
                <a:cs typeface="Segoe UI Light" charset="0"/>
              </a:rPr>
              <a:t>Protect your data in a proven solution—SQL Server and Azure</a:t>
            </a:r>
          </a:p>
        </p:txBody>
      </p:sp>
      <p:sp>
        <p:nvSpPr>
          <p:cNvPr id="12" name="Rectangle 11"/>
          <p:cNvSpPr/>
          <p:nvPr/>
        </p:nvSpPr>
        <p:spPr>
          <a:xfrm>
            <a:off x="6143059" y="-2313533"/>
            <a:ext cx="3005200" cy="2424629"/>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7577" tIns="161365" rIns="161365" rtlCol="0" anchor="t"/>
          <a:lstStyle/>
          <a:p>
            <a:pPr algn="r"/>
            <a:r>
              <a:rPr lang="en-US" sz="1647" dirty="0">
                <a:solidFill>
                  <a:schemeClr val="accent3"/>
                </a:solidFill>
                <a:latin typeface="Segoe UI Light" charset="0"/>
                <a:cs typeface="Segoe UI Light" charset="0"/>
              </a:rPr>
              <a:t>Tuned for performance</a:t>
            </a:r>
          </a:p>
          <a:p>
            <a:pPr algn="r"/>
            <a:r>
              <a:rPr lang="en-US" sz="2118" dirty="0">
                <a:solidFill>
                  <a:srgbClr val="002050"/>
                </a:solidFill>
                <a:latin typeface="+mj-lt"/>
                <a:ea typeface="Segoe UI Light" charset="0"/>
                <a:cs typeface="Segoe UI Light" charset="0"/>
              </a:rPr>
              <a:t>Run demanding workloads </a:t>
            </a:r>
            <a:br>
              <a:rPr lang="en-US" sz="2118" dirty="0">
                <a:solidFill>
                  <a:srgbClr val="002050"/>
                </a:solidFill>
                <a:latin typeface="+mj-lt"/>
                <a:ea typeface="Segoe UI Light" charset="0"/>
                <a:cs typeface="Segoe UI Light" charset="0"/>
              </a:rPr>
            </a:br>
            <a:r>
              <a:rPr lang="en-US" sz="2118" dirty="0">
                <a:solidFill>
                  <a:srgbClr val="002050"/>
                </a:solidFill>
                <a:latin typeface="+mj-lt"/>
                <a:ea typeface="Segoe UI Light" charset="0"/>
                <a:cs typeface="Segoe UI Light" charset="0"/>
              </a:rPr>
              <a:t>on highly optimized VMs</a:t>
            </a:r>
          </a:p>
        </p:txBody>
      </p:sp>
      <p:sp>
        <p:nvSpPr>
          <p:cNvPr id="14" name="Rectangle 13"/>
          <p:cNvSpPr/>
          <p:nvPr/>
        </p:nvSpPr>
        <p:spPr>
          <a:xfrm>
            <a:off x="6143061" y="1191154"/>
            <a:ext cx="4406399" cy="3644713"/>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7577" tIns="215153" rIns="161365" bIns="107577" rtlCol="0" anchor="t"/>
          <a:lstStyle/>
          <a:p>
            <a:pPr algn="r"/>
            <a:r>
              <a:rPr lang="en-US" sz="1647" dirty="0">
                <a:solidFill>
                  <a:schemeClr val="accent3"/>
                </a:solidFill>
                <a:latin typeface="Segoe UI Light" charset="0"/>
                <a:cs typeface="Segoe UI Light" charset="0"/>
              </a:rPr>
              <a:t>Hybrid connectivity</a:t>
            </a:r>
          </a:p>
          <a:p>
            <a:pPr algn="r"/>
            <a:r>
              <a:rPr lang="en-US" sz="2118" dirty="0">
                <a:solidFill>
                  <a:srgbClr val="002050"/>
                </a:solidFill>
                <a:latin typeface="+mj-lt"/>
                <a:ea typeface="Segoe UI Light" charset="0"/>
                <a:cs typeface="Segoe UI Light" charset="0"/>
              </a:rPr>
              <a:t>Get the most out of your investments—existing or planned</a:t>
            </a:r>
          </a:p>
        </p:txBody>
      </p:sp>
      <p:sp>
        <p:nvSpPr>
          <p:cNvPr id="16" name="Rectangle 15"/>
          <p:cNvSpPr/>
          <p:nvPr/>
        </p:nvSpPr>
        <p:spPr>
          <a:xfrm>
            <a:off x="1646179" y="-2313533"/>
            <a:ext cx="4335315" cy="3341047"/>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61365" tIns="161365" rtlCol="0" anchor="t"/>
          <a:lstStyle/>
          <a:p>
            <a:r>
              <a:rPr lang="en-US" sz="1647" dirty="0">
                <a:solidFill>
                  <a:schemeClr val="accent3"/>
                </a:solidFill>
                <a:latin typeface="Segoe UI Light" charset="0"/>
                <a:ea typeface="Segoe UI Light" charset="0"/>
                <a:cs typeface="Segoe UI Light" charset="0"/>
              </a:rPr>
              <a:t>Cloud flexibility</a:t>
            </a:r>
          </a:p>
          <a:p>
            <a:r>
              <a:rPr lang="en-US" sz="2118" dirty="0">
                <a:solidFill>
                  <a:srgbClr val="002050"/>
                </a:solidFill>
                <a:latin typeface="+mj-lt"/>
                <a:ea typeface="Segoe UI Light" charset="0"/>
                <a:cs typeface="Segoe UI Light" charset="0"/>
              </a:rPr>
              <a:t>Spin-up and manage virtual machines in minutes, not weeks</a:t>
            </a:r>
            <a:endParaRPr lang="en-US" sz="1412" dirty="0">
              <a:solidFill>
                <a:srgbClr val="002050"/>
              </a:solidFill>
              <a:latin typeface="+mj-lt"/>
              <a:ea typeface="Segoe UI Light" charset="0"/>
              <a:cs typeface="Segoe UI Light" charset="0"/>
            </a:endParaRPr>
          </a:p>
        </p:txBody>
      </p:sp>
      <p:sp>
        <p:nvSpPr>
          <p:cNvPr id="61" name="Rectangle 60"/>
          <p:cNvSpPr/>
          <p:nvPr/>
        </p:nvSpPr>
        <p:spPr>
          <a:xfrm>
            <a:off x="1556353" y="8706892"/>
            <a:ext cx="9050098" cy="5996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b">
            <a:spAutoFit/>
          </a:bodyPr>
          <a:lstStyle/>
          <a:p>
            <a:r>
              <a:rPr lang="en-US" sz="824" dirty="0">
                <a:solidFill>
                  <a:schemeClr val="tx1"/>
                </a:solidFill>
              </a:rPr>
              <a:t>© 2017 Microsoft Corporation. All rights reserved. This document is provided "as-is." Information and views expressed in this document, including URL and other Internet Web site references, may change without notice. You bear the risk of using it. This document does not provide you with any legal rights to any intellectual property in any Microsoft product. Some information relates to pre-released product which may be substantially modified before it’s commercially released. Microsoft makes no warranties, express or implied, with respect to the information provided here. You may copy and use this document for your internal, reference purposes. You may modify this document for your internal, reference purposes. </a:t>
            </a:r>
          </a:p>
        </p:txBody>
      </p:sp>
      <p:sp>
        <p:nvSpPr>
          <p:cNvPr id="62" name="Rectangle 61"/>
          <p:cNvSpPr/>
          <p:nvPr/>
        </p:nvSpPr>
        <p:spPr>
          <a:xfrm>
            <a:off x="7655860" y="6617610"/>
            <a:ext cx="3012141" cy="1725749"/>
          </a:xfrm>
          <a:prstGeom prst="rect">
            <a:avLst/>
          </a:prstGeom>
          <a:solidFill>
            <a:schemeClr val="accent1"/>
          </a:solidFill>
        </p:spPr>
        <p:txBody>
          <a:bodyPr wrap="square" lIns="107577" tIns="107577" rIns="0" bIns="107577" anchor="b">
            <a:noAutofit/>
          </a:bodyPr>
          <a:lstStyle/>
          <a:p>
            <a:pPr marL="0" lvl="2">
              <a:buClr>
                <a:srgbClr val="0090D2"/>
              </a:buClr>
            </a:pPr>
            <a:r>
              <a:rPr lang="en-US" sz="1412" b="1" dirty="0">
                <a:solidFill>
                  <a:schemeClr val="bg1"/>
                </a:solidFill>
                <a:cs typeface="Segoe UI" panose="020B0502040204020203" pitchFamily="34" charset="0"/>
              </a:rPr>
              <a:t>Try SQL Server on Linux </a:t>
            </a:r>
            <a:br>
              <a:rPr lang="en-US" sz="1412" b="1" dirty="0">
                <a:solidFill>
                  <a:schemeClr val="bg1"/>
                </a:solidFill>
                <a:cs typeface="Segoe UI" panose="020B0502040204020203" pitchFamily="34" charset="0"/>
              </a:rPr>
            </a:br>
            <a:r>
              <a:rPr lang="en-US" sz="1412" b="1" dirty="0">
                <a:solidFill>
                  <a:schemeClr val="bg1"/>
                </a:solidFill>
                <a:cs typeface="Segoe UI" panose="020B0502040204020203" pitchFamily="34" charset="0"/>
              </a:rPr>
              <a:t>and Windows</a:t>
            </a:r>
          </a:p>
        </p:txBody>
      </p:sp>
      <p:sp>
        <p:nvSpPr>
          <p:cNvPr id="63" name="Rectangle 62"/>
          <p:cNvSpPr/>
          <p:nvPr/>
        </p:nvSpPr>
        <p:spPr>
          <a:xfrm>
            <a:off x="1524000" y="6617610"/>
            <a:ext cx="3012141" cy="1725749"/>
          </a:xfrm>
          <a:prstGeom prst="rect">
            <a:avLst/>
          </a:prstGeom>
          <a:solidFill>
            <a:schemeClr val="accent1"/>
          </a:solidFill>
        </p:spPr>
        <p:txBody>
          <a:bodyPr wrap="square" lIns="107577" tIns="107577" rIns="0" bIns="107577" anchor="b">
            <a:noAutofit/>
          </a:bodyPr>
          <a:lstStyle/>
          <a:p>
            <a:pPr marL="0" lvl="2">
              <a:buClr>
                <a:srgbClr val="0090D2"/>
              </a:buClr>
            </a:pPr>
            <a:r>
              <a:rPr lang="en-US" sz="1412" b="1" dirty="0">
                <a:solidFill>
                  <a:schemeClr val="bg1"/>
                </a:solidFill>
                <a:cs typeface="Segoe UI" panose="020B0502040204020203" pitchFamily="34" charset="0"/>
              </a:rPr>
              <a:t>Spin up a free </a:t>
            </a:r>
            <a:br>
              <a:rPr lang="en-US" sz="1412" b="1" dirty="0">
                <a:solidFill>
                  <a:schemeClr val="bg1"/>
                </a:solidFill>
                <a:cs typeface="Segoe UI" panose="020B0502040204020203" pitchFamily="34" charset="0"/>
              </a:rPr>
            </a:br>
            <a:r>
              <a:rPr lang="en-US" sz="1412" b="1" dirty="0">
                <a:solidFill>
                  <a:schemeClr val="bg1"/>
                </a:solidFill>
                <a:cs typeface="Segoe UI" panose="020B0502040204020203" pitchFamily="34" charset="0"/>
              </a:rPr>
              <a:t>SQL Server Developer image</a:t>
            </a:r>
          </a:p>
        </p:txBody>
      </p:sp>
      <p:sp>
        <p:nvSpPr>
          <p:cNvPr id="64" name="Rectangle 63"/>
          <p:cNvSpPr/>
          <p:nvPr/>
        </p:nvSpPr>
        <p:spPr>
          <a:xfrm>
            <a:off x="4589930" y="6617610"/>
            <a:ext cx="3012141" cy="1725749"/>
          </a:xfrm>
          <a:prstGeom prst="rect">
            <a:avLst/>
          </a:prstGeom>
          <a:solidFill>
            <a:schemeClr val="accent1"/>
          </a:solidFill>
        </p:spPr>
        <p:txBody>
          <a:bodyPr wrap="square" lIns="107577" tIns="107577" rIns="0" bIns="107577" anchor="b">
            <a:noAutofit/>
          </a:bodyPr>
          <a:lstStyle/>
          <a:p>
            <a:pPr marL="0" lvl="2">
              <a:buClr>
                <a:srgbClr val="0090D2"/>
              </a:buClr>
            </a:pPr>
            <a:r>
              <a:rPr lang="en-US" sz="1412" b="1" dirty="0">
                <a:solidFill>
                  <a:schemeClr val="bg1"/>
                </a:solidFill>
                <a:cs typeface="Segoe UI" panose="020B0502040204020203" pitchFamily="34" charset="0"/>
              </a:rPr>
              <a:t>Take advantage of $200</a:t>
            </a:r>
            <a:r>
              <a:rPr lang="en-US" sz="1412" b="1" baseline="30000" dirty="0">
                <a:solidFill>
                  <a:schemeClr val="bg1"/>
                </a:solidFill>
                <a:latin typeface="Segoe UI" panose="020B0502040204020203" pitchFamily="34" charset="0"/>
                <a:cs typeface="Segoe UI" panose="020B0502040204020203" pitchFamily="34" charset="0"/>
              </a:rPr>
              <a:t>*</a:t>
            </a:r>
            <a:r>
              <a:rPr lang="en-US" sz="1412" b="1" dirty="0">
                <a:solidFill>
                  <a:schemeClr val="bg1"/>
                </a:solidFill>
                <a:cs typeface="Segoe UI" panose="020B0502040204020203" pitchFamily="34" charset="0"/>
              </a:rPr>
              <a:t> </a:t>
            </a:r>
            <a:br>
              <a:rPr lang="en-US" sz="1412" b="1" dirty="0">
                <a:solidFill>
                  <a:schemeClr val="bg1"/>
                </a:solidFill>
                <a:cs typeface="Segoe UI" panose="020B0502040204020203" pitchFamily="34" charset="0"/>
              </a:rPr>
            </a:br>
            <a:r>
              <a:rPr lang="en-US" sz="1412" b="1" dirty="0">
                <a:solidFill>
                  <a:schemeClr val="bg1"/>
                </a:solidFill>
                <a:cs typeface="Segoe UI" panose="020B0502040204020203" pitchFamily="34" charset="0"/>
              </a:rPr>
              <a:t>in Azure consumption</a:t>
            </a:r>
          </a:p>
        </p:txBody>
      </p:sp>
      <p:sp>
        <p:nvSpPr>
          <p:cNvPr id="72" name="Content Placeholder 3"/>
          <p:cNvSpPr txBox="1">
            <a:spLocks/>
          </p:cNvSpPr>
          <p:nvPr/>
        </p:nvSpPr>
        <p:spPr>
          <a:xfrm>
            <a:off x="1709461" y="-1066602"/>
            <a:ext cx="2020996" cy="1884618"/>
          </a:xfrm>
          <a:prstGeom prst="rect">
            <a:avLst/>
          </a:prstGeom>
        </p:spPr>
        <p:txBody>
          <a:bodyPr wrap="square" anchor="t">
            <a:spAutoFit/>
          </a:bodyPr>
          <a:lst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a:lstStyle>
          <a:p>
            <a:pPr marL="0" indent="0">
              <a:spcBef>
                <a:spcPts val="706"/>
              </a:spcBef>
              <a:buNone/>
            </a:pPr>
            <a:r>
              <a:rPr lang="en-US" sz="941" dirty="0">
                <a:solidFill>
                  <a:srgbClr val="002050"/>
                </a:solidFill>
                <a:latin typeface="Segoe UI" panose="020B0502040204020203" pitchFamily="34" charset="0"/>
                <a:cs typeface="Segoe UI" panose="020B0502040204020203" pitchFamily="34" charset="0"/>
              </a:rPr>
              <a:t>Any SQL Server version and edition, on the VM size you need</a:t>
            </a:r>
          </a:p>
          <a:p>
            <a:pPr marL="0" indent="0">
              <a:spcBef>
                <a:spcPts val="706"/>
              </a:spcBef>
              <a:buNone/>
            </a:pPr>
            <a:r>
              <a:rPr lang="en-US" sz="941" dirty="0">
                <a:solidFill>
                  <a:srgbClr val="002050"/>
                </a:solidFill>
                <a:latin typeface="Segoe UI" panose="020B0502040204020203" pitchFamily="34" charset="0"/>
                <a:cs typeface="Segoe UI" panose="020B0502040204020203" pitchFamily="34" charset="0"/>
              </a:rPr>
              <a:t>SQL Server is guaranteed to </a:t>
            </a:r>
            <a:br>
              <a:rPr lang="en-US" sz="941" dirty="0">
                <a:solidFill>
                  <a:srgbClr val="002050"/>
                </a:solidFill>
                <a:latin typeface="Segoe UI" panose="020B0502040204020203" pitchFamily="34" charset="0"/>
                <a:cs typeface="Segoe UI" panose="020B0502040204020203" pitchFamily="34" charset="0"/>
              </a:rPr>
            </a:br>
            <a:r>
              <a:rPr lang="en-US" sz="941" dirty="0">
                <a:solidFill>
                  <a:srgbClr val="002050"/>
                </a:solidFill>
                <a:latin typeface="Segoe UI" panose="020B0502040204020203" pitchFamily="34" charset="0"/>
                <a:cs typeface="Segoe UI" panose="020B0502040204020203" pitchFamily="34" charset="0"/>
              </a:rPr>
              <a:t>run the same in Azure VMs as </a:t>
            </a:r>
            <a:br>
              <a:rPr lang="en-US" sz="941" dirty="0">
                <a:solidFill>
                  <a:srgbClr val="002050"/>
                </a:solidFill>
                <a:latin typeface="Segoe UI" panose="020B0502040204020203" pitchFamily="34" charset="0"/>
                <a:cs typeface="Segoe UI" panose="020B0502040204020203" pitchFamily="34" charset="0"/>
              </a:rPr>
            </a:br>
            <a:r>
              <a:rPr lang="en-US" sz="941" dirty="0">
                <a:solidFill>
                  <a:srgbClr val="002050"/>
                </a:solidFill>
                <a:latin typeface="Segoe UI" panose="020B0502040204020203" pitchFamily="34" charset="0"/>
                <a:cs typeface="Segoe UI" panose="020B0502040204020203" pitchFamily="34" charset="0"/>
              </a:rPr>
              <a:t>on-premises</a:t>
            </a:r>
          </a:p>
          <a:p>
            <a:pPr marL="0" indent="0">
              <a:spcBef>
                <a:spcPts val="706"/>
              </a:spcBef>
              <a:buNone/>
            </a:pPr>
            <a:r>
              <a:rPr lang="en-US" sz="941" dirty="0">
                <a:solidFill>
                  <a:srgbClr val="002050"/>
                </a:solidFill>
                <a:latin typeface="Segoe UI" panose="020B0502040204020203" pitchFamily="34" charset="0"/>
                <a:cs typeface="Segoe UI" panose="020B0502040204020203" pitchFamily="34" charset="0"/>
              </a:rPr>
              <a:t>Windows Server or Linux platform</a:t>
            </a:r>
          </a:p>
          <a:p>
            <a:pPr marL="0" indent="0">
              <a:spcBef>
                <a:spcPts val="706"/>
              </a:spcBef>
              <a:buNone/>
            </a:pPr>
            <a:r>
              <a:rPr lang="en-US" sz="941" dirty="0">
                <a:solidFill>
                  <a:srgbClr val="002050"/>
                </a:solidFill>
                <a:latin typeface="Segoe UI" panose="020B0502040204020203" pitchFamily="34" charset="0"/>
                <a:cs typeface="Segoe UI" panose="020B0502040204020203" pitchFamily="34" charset="0"/>
              </a:rPr>
              <a:t>Free Developer and Express editions for Dev/Test and lightweight workloads</a:t>
            </a:r>
          </a:p>
          <a:p>
            <a:pPr marL="0" indent="0">
              <a:spcBef>
                <a:spcPts val="706"/>
              </a:spcBef>
              <a:buNone/>
            </a:pPr>
            <a:r>
              <a:rPr lang="en-US" sz="941" dirty="0">
                <a:solidFill>
                  <a:srgbClr val="002050"/>
                </a:solidFill>
                <a:latin typeface="Segoe UI" panose="020B0502040204020203" pitchFamily="34" charset="0"/>
                <a:cs typeface="Segoe UI" panose="020B0502040204020203" pitchFamily="34" charset="0"/>
              </a:rPr>
              <a:t>Connectivity over public internet or VPN tunnel</a:t>
            </a:r>
          </a:p>
        </p:txBody>
      </p:sp>
      <p:sp>
        <p:nvSpPr>
          <p:cNvPr id="73" name="Content Placeholder 3"/>
          <p:cNvSpPr txBox="1">
            <a:spLocks/>
          </p:cNvSpPr>
          <p:nvPr/>
        </p:nvSpPr>
        <p:spPr>
          <a:xfrm>
            <a:off x="3839750" y="-1066602"/>
            <a:ext cx="2123808" cy="1779974"/>
          </a:xfrm>
          <a:prstGeom prst="rect">
            <a:avLst/>
          </a:prstGeom>
        </p:spPr>
        <p:txBody>
          <a:bodyPr wrap="square" anchor="t">
            <a:spAutoFit/>
          </a:bodyPr>
          <a:lstStyle>
            <a:defPPr>
              <a:defRPr lang="en-US"/>
            </a:defPPr>
            <a:lvl1pPr marL="182880" indent="-171450" defTabSz="777240">
              <a:lnSpc>
                <a:spcPct val="90000"/>
              </a:lnSpc>
              <a:spcBef>
                <a:spcPts val="600"/>
              </a:spcBef>
              <a:buFont typeface="Arial" panose="020B0604020202020204" pitchFamily="34" charset="0"/>
              <a:buChar char="•"/>
              <a:defRPr sz="800">
                <a:latin typeface="Segoe UI Light" panose="020B0502040204020203" pitchFamily="34" charset="0"/>
                <a:cs typeface="Segoe UI Light" panose="020B0502040204020203" pitchFamily="34" charset="0"/>
              </a:defRPr>
            </a:lvl1pPr>
            <a:lvl2pPr marL="582930" indent="-194310" defTabSz="777240">
              <a:lnSpc>
                <a:spcPct val="90000"/>
              </a:lnSpc>
              <a:spcBef>
                <a:spcPts val="425"/>
              </a:spcBef>
              <a:buFont typeface="Arial" panose="020B0604020202020204" pitchFamily="34" charset="0"/>
              <a:buChar char="•"/>
              <a:defRPr sz="2040"/>
            </a:lvl2pPr>
            <a:lvl3pPr marL="971550" indent="-194310" defTabSz="777240">
              <a:lnSpc>
                <a:spcPct val="90000"/>
              </a:lnSpc>
              <a:spcBef>
                <a:spcPts val="425"/>
              </a:spcBef>
              <a:buFont typeface="Arial" panose="020B0604020202020204" pitchFamily="34" charset="0"/>
              <a:buChar char="•"/>
              <a:defRPr sz="1700"/>
            </a:lvl3pPr>
            <a:lvl4pPr marL="1360170" indent="-194310" defTabSz="777240">
              <a:lnSpc>
                <a:spcPct val="90000"/>
              </a:lnSpc>
              <a:spcBef>
                <a:spcPts val="425"/>
              </a:spcBef>
              <a:buFont typeface="Arial" panose="020B0604020202020204" pitchFamily="34" charset="0"/>
              <a:buChar char="•"/>
              <a:defRPr sz="1530"/>
            </a:lvl4pPr>
            <a:lvl5pPr marL="1748790" indent="-194310" defTabSz="777240">
              <a:lnSpc>
                <a:spcPct val="90000"/>
              </a:lnSpc>
              <a:spcBef>
                <a:spcPts val="425"/>
              </a:spcBef>
              <a:buFont typeface="Arial" panose="020B0604020202020204" pitchFamily="34" charset="0"/>
              <a:buChar char="•"/>
              <a:defRPr sz="1530"/>
            </a:lvl5pPr>
            <a:lvl6pPr marL="2137410" indent="-194310" defTabSz="777240">
              <a:lnSpc>
                <a:spcPct val="90000"/>
              </a:lnSpc>
              <a:spcBef>
                <a:spcPts val="425"/>
              </a:spcBef>
              <a:buFont typeface="Arial" panose="020B0604020202020204" pitchFamily="34" charset="0"/>
              <a:buChar char="•"/>
              <a:defRPr sz="1530"/>
            </a:lvl6pPr>
            <a:lvl7pPr marL="2526030" indent="-194310" defTabSz="777240">
              <a:lnSpc>
                <a:spcPct val="90000"/>
              </a:lnSpc>
              <a:spcBef>
                <a:spcPts val="425"/>
              </a:spcBef>
              <a:buFont typeface="Arial" panose="020B0604020202020204" pitchFamily="34" charset="0"/>
              <a:buChar char="•"/>
              <a:defRPr sz="1530"/>
            </a:lvl7pPr>
            <a:lvl8pPr marL="2914650" indent="-194310" defTabSz="777240">
              <a:lnSpc>
                <a:spcPct val="90000"/>
              </a:lnSpc>
              <a:spcBef>
                <a:spcPts val="425"/>
              </a:spcBef>
              <a:buFont typeface="Arial" panose="020B0604020202020204" pitchFamily="34" charset="0"/>
              <a:buChar char="•"/>
              <a:defRPr sz="1530"/>
            </a:lvl8pPr>
            <a:lvl9pPr marL="3303270" indent="-194310" defTabSz="777240">
              <a:lnSpc>
                <a:spcPct val="90000"/>
              </a:lnSpc>
              <a:spcBef>
                <a:spcPts val="425"/>
              </a:spcBef>
              <a:buFont typeface="Arial" panose="020B0604020202020204" pitchFamily="34" charset="0"/>
              <a:buChar char="•"/>
              <a:defRPr sz="1530"/>
            </a:lvl9pPr>
          </a:lstStyle>
          <a:p>
            <a:pPr marL="0" indent="0">
              <a:buNone/>
            </a:pPr>
            <a:r>
              <a:rPr lang="en-US" sz="941" dirty="0">
                <a:solidFill>
                  <a:srgbClr val="002050"/>
                </a:solidFill>
                <a:latin typeface="Segoe UI" panose="020B0502040204020203" pitchFamily="34" charset="0"/>
                <a:cs typeface="Segoe UI" panose="020B0502040204020203" pitchFamily="34" charset="0"/>
              </a:rPr>
              <a:t>Pre-configured for target workloads, like OLTP, DW, BI</a:t>
            </a:r>
          </a:p>
          <a:p>
            <a:pPr marL="0" indent="0">
              <a:buNone/>
            </a:pPr>
            <a:r>
              <a:rPr lang="en-US" sz="941" dirty="0">
                <a:solidFill>
                  <a:srgbClr val="002050"/>
                </a:solidFill>
                <a:latin typeface="Segoe UI" panose="020B0502040204020203" pitchFamily="34" charset="0"/>
                <a:cs typeface="Segoe UI" panose="020B0502040204020203" pitchFamily="34" charset="0"/>
              </a:rPr>
              <a:t>Automated HA, patching and backup, on your terms</a:t>
            </a:r>
          </a:p>
          <a:p>
            <a:pPr marL="0" indent="0">
              <a:buNone/>
            </a:pPr>
            <a:r>
              <a:rPr lang="en-US" sz="941" dirty="0">
                <a:solidFill>
                  <a:srgbClr val="002050"/>
                </a:solidFill>
                <a:latin typeface="Segoe UI" panose="020B0502040204020203" pitchFamily="34" charset="0"/>
                <a:cs typeface="Segoe UI" panose="020B0502040204020203" pitchFamily="34" charset="0"/>
              </a:rPr>
              <a:t>Scale-up or scale-out, as needed</a:t>
            </a:r>
          </a:p>
          <a:p>
            <a:pPr marL="0" indent="0">
              <a:buNone/>
            </a:pPr>
            <a:r>
              <a:rPr lang="en-US" sz="941" dirty="0">
                <a:solidFill>
                  <a:srgbClr val="002050"/>
                </a:solidFill>
                <a:latin typeface="Segoe UI" panose="020B0502040204020203" pitchFamily="34" charset="0"/>
                <a:cs typeface="Segoe UI" panose="020B0502040204020203" pitchFamily="34" charset="0"/>
              </a:rPr>
              <a:t>Management from Azure Portal, PowerShell, CLI or System Center</a:t>
            </a:r>
          </a:p>
          <a:p>
            <a:pPr marL="0" indent="0">
              <a:buNone/>
            </a:pPr>
            <a:r>
              <a:rPr lang="en-US" sz="941" dirty="0">
                <a:solidFill>
                  <a:srgbClr val="002050"/>
                </a:solidFill>
                <a:latin typeface="Segoe UI" panose="020B0502040204020203" pitchFamily="34" charset="0"/>
                <a:cs typeface="Segoe UI" panose="020B0502040204020203" pitchFamily="34" charset="0"/>
              </a:rPr>
              <a:t>Pay your SQL Server license by the minute, or reuse an existing one</a:t>
            </a:r>
          </a:p>
          <a:p>
            <a:pPr marL="0" indent="0">
              <a:buNone/>
            </a:pPr>
            <a:r>
              <a:rPr lang="en-US" sz="941" dirty="0">
                <a:solidFill>
                  <a:srgbClr val="002050"/>
                </a:solidFill>
                <a:latin typeface="Segoe UI" panose="020B0502040204020203" pitchFamily="34" charset="0"/>
                <a:cs typeface="Segoe UI" panose="020B0502040204020203" pitchFamily="34" charset="0"/>
              </a:rPr>
              <a:t>Single vendor support</a:t>
            </a:r>
          </a:p>
        </p:txBody>
      </p:sp>
      <p:sp>
        <p:nvSpPr>
          <p:cNvPr id="74" name="Content Placeholder 3"/>
          <p:cNvSpPr txBox="1">
            <a:spLocks/>
          </p:cNvSpPr>
          <p:nvPr/>
        </p:nvSpPr>
        <p:spPr>
          <a:xfrm>
            <a:off x="6218321" y="-1066602"/>
            <a:ext cx="2064177" cy="1146661"/>
          </a:xfrm>
          <a:prstGeom prst="rect">
            <a:avLst/>
          </a:prstGeom>
        </p:spPr>
        <p:txBody>
          <a:bodyPr wrap="square" anchor="t">
            <a:spAutoFit/>
          </a:bodyPr>
          <a:lst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a:lstStyle>
          <a:p>
            <a:pPr marL="0" indent="0">
              <a:spcBef>
                <a:spcPts val="706"/>
              </a:spcBef>
              <a:buNone/>
            </a:pPr>
            <a:r>
              <a:rPr lang="en-US" sz="941" dirty="0">
                <a:solidFill>
                  <a:srgbClr val="002050"/>
                </a:solidFill>
                <a:latin typeface="Segoe UI" panose="020B0502040204020203" pitchFamily="34" charset="0"/>
                <a:cs typeface="Segoe UI" panose="020B0502040204020203" pitchFamily="34" charset="0"/>
              </a:rPr>
              <a:t>VMs are tuned for exceptional performance by the team that builds SQL Server</a:t>
            </a:r>
          </a:p>
          <a:p>
            <a:pPr marL="94127" lvl="1" indent="-94127">
              <a:spcBef>
                <a:spcPts val="235"/>
              </a:spcBef>
              <a:buClr>
                <a:schemeClr val="accent1"/>
              </a:buClr>
            </a:pPr>
            <a:r>
              <a:rPr lang="en-US" sz="882" dirty="0">
                <a:solidFill>
                  <a:srgbClr val="002050"/>
                </a:solidFill>
                <a:latin typeface="Segoe UI" panose="020B0502040204020203" pitchFamily="34" charset="0"/>
                <a:cs typeface="Segoe UI" panose="020B0502040204020203" pitchFamily="34" charset="0"/>
              </a:rPr>
              <a:t>Latest performance hot fixes</a:t>
            </a:r>
          </a:p>
          <a:p>
            <a:pPr marL="94127" lvl="1" indent="-94127">
              <a:spcBef>
                <a:spcPts val="235"/>
              </a:spcBef>
              <a:buClr>
                <a:schemeClr val="accent1"/>
              </a:buClr>
            </a:pPr>
            <a:r>
              <a:rPr lang="en-US" sz="882" dirty="0">
                <a:solidFill>
                  <a:srgbClr val="002050"/>
                </a:solidFill>
                <a:latin typeface="Segoe UI" panose="020B0502040204020203" pitchFamily="34" charset="0"/>
                <a:cs typeface="Segoe UI" panose="020B0502040204020203" pitchFamily="34" charset="0"/>
              </a:rPr>
              <a:t>Optimized storage configuration</a:t>
            </a:r>
          </a:p>
          <a:p>
            <a:pPr marL="94127" lvl="1" indent="-94127">
              <a:spcBef>
                <a:spcPts val="235"/>
              </a:spcBef>
              <a:buClr>
                <a:schemeClr val="accent1"/>
              </a:buClr>
            </a:pPr>
            <a:r>
              <a:rPr lang="en-US" sz="882" dirty="0">
                <a:solidFill>
                  <a:srgbClr val="002050"/>
                </a:solidFill>
                <a:latin typeface="Segoe UI" panose="020B0502040204020203" pitchFamily="34" charset="0"/>
                <a:cs typeface="Segoe UI" panose="020B0502040204020203" pitchFamily="34" charset="0"/>
              </a:rPr>
              <a:t>Automated disk striping &amp; caching</a:t>
            </a:r>
          </a:p>
          <a:p>
            <a:pPr marL="0" indent="0">
              <a:spcBef>
                <a:spcPts val="706"/>
              </a:spcBef>
              <a:buNone/>
            </a:pPr>
            <a:endParaRPr lang="en-US" sz="941" dirty="0">
              <a:solidFill>
                <a:srgbClr val="002050"/>
              </a:solidFill>
              <a:latin typeface="Segoe UI" panose="020B0502040204020203" pitchFamily="34" charset="0"/>
              <a:cs typeface="Segoe UI" panose="020B0502040204020203" pitchFamily="34" charset="0"/>
            </a:endParaRPr>
          </a:p>
        </p:txBody>
      </p:sp>
      <p:sp>
        <p:nvSpPr>
          <p:cNvPr id="75" name="Content Placeholder 3"/>
          <p:cNvSpPr txBox="1">
            <a:spLocks/>
          </p:cNvSpPr>
          <p:nvPr/>
        </p:nvSpPr>
        <p:spPr>
          <a:xfrm>
            <a:off x="8321285" y="-1066602"/>
            <a:ext cx="2099290" cy="1150123"/>
          </a:xfrm>
          <a:prstGeom prst="rect">
            <a:avLst/>
          </a:prstGeom>
        </p:spPr>
        <p:txBody>
          <a:bodyPr wrap="square" anchor="t">
            <a:spAutoFit/>
          </a:bodyPr>
          <a:lstStyle>
            <a:defPPr>
              <a:defRPr lang="en-US"/>
            </a:defPPr>
            <a:lvl1pPr marL="182880" indent="-171450" defTabSz="777240">
              <a:lnSpc>
                <a:spcPct val="90000"/>
              </a:lnSpc>
              <a:spcBef>
                <a:spcPts val="600"/>
              </a:spcBef>
              <a:buFont typeface="Arial" panose="020B0604020202020204" pitchFamily="34" charset="0"/>
              <a:buChar char="•"/>
              <a:defRPr sz="800">
                <a:latin typeface="Segoe UI Light" panose="020B0502040204020203" pitchFamily="34" charset="0"/>
                <a:cs typeface="Segoe UI Light" panose="020B0502040204020203" pitchFamily="34" charset="0"/>
              </a:defRPr>
            </a:lvl1pPr>
            <a:lvl2pPr marL="582930" indent="-194310" defTabSz="777240">
              <a:lnSpc>
                <a:spcPct val="90000"/>
              </a:lnSpc>
              <a:spcBef>
                <a:spcPts val="425"/>
              </a:spcBef>
              <a:buFont typeface="Arial" panose="020B0604020202020204" pitchFamily="34" charset="0"/>
              <a:buChar char="•"/>
              <a:defRPr sz="2040"/>
            </a:lvl2pPr>
            <a:lvl3pPr marL="971550" indent="-194310" defTabSz="777240">
              <a:lnSpc>
                <a:spcPct val="90000"/>
              </a:lnSpc>
              <a:spcBef>
                <a:spcPts val="425"/>
              </a:spcBef>
              <a:buFont typeface="Arial" panose="020B0604020202020204" pitchFamily="34" charset="0"/>
              <a:buChar char="•"/>
              <a:defRPr sz="1700"/>
            </a:lvl3pPr>
            <a:lvl4pPr marL="1360170" indent="-194310" defTabSz="777240">
              <a:lnSpc>
                <a:spcPct val="90000"/>
              </a:lnSpc>
              <a:spcBef>
                <a:spcPts val="425"/>
              </a:spcBef>
              <a:buFont typeface="Arial" panose="020B0604020202020204" pitchFamily="34" charset="0"/>
              <a:buChar char="•"/>
              <a:defRPr sz="1530"/>
            </a:lvl4pPr>
            <a:lvl5pPr marL="1748790" indent="-194310" defTabSz="777240">
              <a:lnSpc>
                <a:spcPct val="90000"/>
              </a:lnSpc>
              <a:spcBef>
                <a:spcPts val="425"/>
              </a:spcBef>
              <a:buFont typeface="Arial" panose="020B0604020202020204" pitchFamily="34" charset="0"/>
              <a:buChar char="•"/>
              <a:defRPr sz="1530"/>
            </a:lvl5pPr>
            <a:lvl6pPr marL="2137410" indent="-194310" defTabSz="777240">
              <a:lnSpc>
                <a:spcPct val="90000"/>
              </a:lnSpc>
              <a:spcBef>
                <a:spcPts val="425"/>
              </a:spcBef>
              <a:buFont typeface="Arial" panose="020B0604020202020204" pitchFamily="34" charset="0"/>
              <a:buChar char="•"/>
              <a:defRPr sz="1530"/>
            </a:lvl6pPr>
            <a:lvl7pPr marL="2526030" indent="-194310" defTabSz="777240">
              <a:lnSpc>
                <a:spcPct val="90000"/>
              </a:lnSpc>
              <a:spcBef>
                <a:spcPts val="425"/>
              </a:spcBef>
              <a:buFont typeface="Arial" panose="020B0604020202020204" pitchFamily="34" charset="0"/>
              <a:buChar char="•"/>
              <a:defRPr sz="1530"/>
            </a:lvl7pPr>
            <a:lvl8pPr marL="2914650" indent="-194310" defTabSz="777240">
              <a:lnSpc>
                <a:spcPct val="90000"/>
              </a:lnSpc>
              <a:spcBef>
                <a:spcPts val="425"/>
              </a:spcBef>
              <a:buFont typeface="Arial" panose="020B0604020202020204" pitchFamily="34" charset="0"/>
              <a:buChar char="•"/>
              <a:defRPr sz="1530"/>
            </a:lvl8pPr>
            <a:lvl9pPr marL="3303270" indent="-194310" defTabSz="777240">
              <a:lnSpc>
                <a:spcPct val="90000"/>
              </a:lnSpc>
              <a:spcBef>
                <a:spcPts val="425"/>
              </a:spcBef>
              <a:buFont typeface="Arial" panose="020B0604020202020204" pitchFamily="34" charset="0"/>
              <a:buChar char="•"/>
              <a:defRPr sz="1530"/>
            </a:lvl9pPr>
          </a:lstStyle>
          <a:p>
            <a:pPr marL="0" indent="0">
              <a:buNone/>
            </a:pPr>
            <a:r>
              <a:rPr lang="en-US" sz="941" dirty="0">
                <a:solidFill>
                  <a:srgbClr val="002050"/>
                </a:solidFill>
                <a:latin typeface="Segoe UI" panose="020B0502040204020203" pitchFamily="34" charset="0"/>
                <a:cs typeface="Segoe UI" panose="020B0502040204020203" pitchFamily="34" charset="0"/>
              </a:rPr>
              <a:t>Ultra-low latency with SSD drives for storage and local read cache</a:t>
            </a:r>
          </a:p>
          <a:p>
            <a:pPr marL="0" indent="0">
              <a:buNone/>
            </a:pPr>
            <a:r>
              <a:rPr lang="en-US" sz="941" dirty="0">
                <a:solidFill>
                  <a:srgbClr val="002050"/>
                </a:solidFill>
                <a:latin typeface="Segoe UI" panose="020B0502040204020203" pitchFamily="34" charset="0"/>
                <a:cs typeface="Segoe UI" panose="020B0502040204020203" pitchFamily="34" charset="0"/>
              </a:rPr>
              <a:t>Newest releases are accessible </a:t>
            </a:r>
            <a:br>
              <a:rPr lang="en-US" sz="941" dirty="0">
                <a:solidFill>
                  <a:srgbClr val="002050"/>
                </a:solidFill>
                <a:latin typeface="Segoe UI" panose="020B0502040204020203" pitchFamily="34" charset="0"/>
                <a:cs typeface="Segoe UI" panose="020B0502040204020203" pitchFamily="34" charset="0"/>
              </a:rPr>
            </a:br>
            <a:r>
              <a:rPr lang="en-US" sz="941" dirty="0">
                <a:solidFill>
                  <a:srgbClr val="002050"/>
                </a:solidFill>
                <a:latin typeface="Segoe UI" panose="020B0502040204020203" pitchFamily="34" charset="0"/>
                <a:cs typeface="Segoe UI" panose="020B0502040204020203" pitchFamily="34" charset="0"/>
              </a:rPr>
              <a:t>as soon as they’re generally available, including SQL Server Community Technology Previews</a:t>
            </a:r>
          </a:p>
          <a:p>
            <a:pPr marL="0" indent="0">
              <a:buNone/>
            </a:pPr>
            <a:endParaRPr lang="en-US" sz="882" dirty="0">
              <a:solidFill>
                <a:srgbClr val="002050"/>
              </a:solidFill>
              <a:latin typeface="Segoe UI" panose="020B0502040204020203" pitchFamily="34" charset="0"/>
              <a:cs typeface="Segoe UI" panose="020B0502040204020203" pitchFamily="34" charset="0"/>
            </a:endParaRPr>
          </a:p>
        </p:txBody>
      </p:sp>
      <p:sp>
        <p:nvSpPr>
          <p:cNvPr id="77" name="Content Placeholder 3"/>
          <p:cNvSpPr txBox="1">
            <a:spLocks/>
          </p:cNvSpPr>
          <p:nvPr/>
        </p:nvSpPr>
        <p:spPr>
          <a:xfrm>
            <a:off x="1709460" y="2514205"/>
            <a:ext cx="2020996" cy="1572738"/>
          </a:xfrm>
          <a:prstGeom prst="rect">
            <a:avLst/>
          </a:prstGeom>
        </p:spPr>
        <p:txBody>
          <a:bodyPr wrap="square">
            <a:spAutoFit/>
          </a:bodyPr>
          <a:lstStyle>
            <a:defPPr>
              <a:defRPr lang="en-US"/>
            </a:defPPr>
            <a:lvl1pPr marL="182880" indent="-171450" defTabSz="777240">
              <a:lnSpc>
                <a:spcPct val="90000"/>
              </a:lnSpc>
              <a:spcBef>
                <a:spcPts val="600"/>
              </a:spcBef>
              <a:buFont typeface="Arial" panose="020B0604020202020204" pitchFamily="34" charset="0"/>
              <a:buChar char="•"/>
              <a:defRPr sz="800">
                <a:latin typeface="Segoe UI" panose="020B0502040204020203" pitchFamily="34" charset="0"/>
                <a:cs typeface="Segoe UI" panose="020B0502040204020203" pitchFamily="34" charset="0"/>
              </a:defRPr>
            </a:lvl1pPr>
            <a:lvl2pPr marL="582930" indent="-194310" defTabSz="777240">
              <a:lnSpc>
                <a:spcPct val="90000"/>
              </a:lnSpc>
              <a:spcBef>
                <a:spcPts val="425"/>
              </a:spcBef>
              <a:buFont typeface="Arial" panose="020B0604020202020204" pitchFamily="34" charset="0"/>
              <a:buChar char="•"/>
              <a:defRPr sz="2040"/>
            </a:lvl2pPr>
            <a:lvl3pPr marL="971550" indent="-194310" defTabSz="777240">
              <a:lnSpc>
                <a:spcPct val="90000"/>
              </a:lnSpc>
              <a:spcBef>
                <a:spcPts val="425"/>
              </a:spcBef>
              <a:buFont typeface="Arial" panose="020B0604020202020204" pitchFamily="34" charset="0"/>
              <a:buChar char="•"/>
              <a:defRPr sz="1700"/>
            </a:lvl3pPr>
            <a:lvl4pPr marL="1360170" indent="-194310" defTabSz="777240">
              <a:lnSpc>
                <a:spcPct val="90000"/>
              </a:lnSpc>
              <a:spcBef>
                <a:spcPts val="425"/>
              </a:spcBef>
              <a:buFont typeface="Arial" panose="020B0604020202020204" pitchFamily="34" charset="0"/>
              <a:buChar char="•"/>
              <a:defRPr sz="1530"/>
            </a:lvl4pPr>
            <a:lvl5pPr marL="1748790" indent="-194310" defTabSz="777240">
              <a:lnSpc>
                <a:spcPct val="90000"/>
              </a:lnSpc>
              <a:spcBef>
                <a:spcPts val="425"/>
              </a:spcBef>
              <a:buFont typeface="Arial" panose="020B0604020202020204" pitchFamily="34" charset="0"/>
              <a:buChar char="•"/>
              <a:defRPr sz="1530"/>
            </a:lvl5pPr>
            <a:lvl6pPr marL="2137410" indent="-194310" defTabSz="777240">
              <a:lnSpc>
                <a:spcPct val="90000"/>
              </a:lnSpc>
              <a:spcBef>
                <a:spcPts val="425"/>
              </a:spcBef>
              <a:buFont typeface="Arial" panose="020B0604020202020204" pitchFamily="34" charset="0"/>
              <a:buChar char="•"/>
              <a:defRPr sz="1530"/>
            </a:lvl6pPr>
            <a:lvl7pPr marL="2526030" indent="-194310" defTabSz="777240">
              <a:lnSpc>
                <a:spcPct val="90000"/>
              </a:lnSpc>
              <a:spcBef>
                <a:spcPts val="425"/>
              </a:spcBef>
              <a:buFont typeface="Arial" panose="020B0604020202020204" pitchFamily="34" charset="0"/>
              <a:buChar char="•"/>
              <a:defRPr sz="1530"/>
            </a:lvl7pPr>
            <a:lvl8pPr marL="2914650" indent="-194310" defTabSz="777240">
              <a:lnSpc>
                <a:spcPct val="90000"/>
              </a:lnSpc>
              <a:spcBef>
                <a:spcPts val="425"/>
              </a:spcBef>
              <a:buFont typeface="Arial" panose="020B0604020202020204" pitchFamily="34" charset="0"/>
              <a:buChar char="•"/>
              <a:defRPr sz="1530"/>
            </a:lvl8pPr>
            <a:lvl9pPr marL="3303270" indent="-194310" defTabSz="777240">
              <a:lnSpc>
                <a:spcPct val="90000"/>
              </a:lnSpc>
              <a:spcBef>
                <a:spcPts val="425"/>
              </a:spcBef>
              <a:buFont typeface="Arial" panose="020B0604020202020204" pitchFamily="34" charset="0"/>
              <a:buChar char="•"/>
              <a:defRPr sz="1530"/>
            </a:lvl9pPr>
          </a:lstStyle>
          <a:p>
            <a:pPr marL="0" indent="0">
              <a:buNone/>
            </a:pPr>
            <a:r>
              <a:rPr lang="en-US" sz="941" dirty="0">
                <a:solidFill>
                  <a:srgbClr val="002050"/>
                </a:solidFill>
              </a:rPr>
              <a:t>Three perfect copies of your data, locally and remote.  </a:t>
            </a:r>
          </a:p>
          <a:p>
            <a:pPr marL="0" indent="0">
              <a:buNone/>
            </a:pPr>
            <a:r>
              <a:rPr lang="en-US" sz="941" dirty="0">
                <a:solidFill>
                  <a:srgbClr val="002050"/>
                </a:solidFill>
              </a:rPr>
              <a:t>99.95% uptime SLA</a:t>
            </a:r>
          </a:p>
          <a:p>
            <a:pPr marL="0" indent="0">
              <a:buNone/>
            </a:pPr>
            <a:r>
              <a:rPr lang="en-US" sz="941" dirty="0">
                <a:solidFill>
                  <a:srgbClr val="002050"/>
                </a:solidFill>
              </a:rPr>
              <a:t>Automated backups with point-in-time restore</a:t>
            </a:r>
          </a:p>
          <a:p>
            <a:pPr marL="0" indent="0">
              <a:buNone/>
            </a:pPr>
            <a:r>
              <a:rPr lang="en-US" sz="941" dirty="0">
                <a:solidFill>
                  <a:srgbClr val="002050"/>
                </a:solidFill>
              </a:rPr>
              <a:t>AlwaysOn replicas for HA/DR or offloading read workloads</a:t>
            </a:r>
          </a:p>
          <a:p>
            <a:pPr marL="0" indent="0">
              <a:buNone/>
            </a:pPr>
            <a:r>
              <a:rPr lang="en-US" sz="941" dirty="0">
                <a:solidFill>
                  <a:srgbClr val="002050"/>
                </a:solidFill>
              </a:rPr>
              <a:t>Deployments fully isolated </a:t>
            </a:r>
            <a:br>
              <a:rPr lang="en-US" sz="941" dirty="0">
                <a:solidFill>
                  <a:srgbClr val="002050"/>
                </a:solidFill>
              </a:rPr>
            </a:br>
            <a:r>
              <a:rPr lang="en-US" sz="941" dirty="0">
                <a:solidFill>
                  <a:srgbClr val="002050"/>
                </a:solidFill>
              </a:rPr>
              <a:t>in private networks</a:t>
            </a:r>
          </a:p>
        </p:txBody>
      </p:sp>
      <p:sp>
        <p:nvSpPr>
          <p:cNvPr id="78" name="Content Placeholder 3"/>
          <p:cNvSpPr txBox="1">
            <a:spLocks/>
          </p:cNvSpPr>
          <p:nvPr/>
        </p:nvSpPr>
        <p:spPr>
          <a:xfrm>
            <a:off x="3839750" y="2514205"/>
            <a:ext cx="1843433" cy="1690014"/>
          </a:xfrm>
          <a:prstGeom prst="rect">
            <a:avLst/>
          </a:prstGeom>
        </p:spPr>
        <p:txBody>
          <a:bodyPr wrap="square">
            <a:spAutoFit/>
          </a:bodyPr>
          <a:lstStyle>
            <a:defPPr>
              <a:defRPr lang="en-US"/>
            </a:defPPr>
            <a:lvl1pPr marL="182880" indent="-171450" defTabSz="777240">
              <a:lnSpc>
                <a:spcPct val="90000"/>
              </a:lnSpc>
              <a:spcBef>
                <a:spcPts val="600"/>
              </a:spcBef>
              <a:buFont typeface="Arial" panose="020B0604020202020204" pitchFamily="34" charset="0"/>
              <a:buChar char="•"/>
              <a:defRPr sz="800">
                <a:latin typeface="Segoe UI" panose="020B0502040204020203" pitchFamily="34" charset="0"/>
                <a:cs typeface="Segoe UI" panose="020B0502040204020203" pitchFamily="34" charset="0"/>
              </a:defRPr>
            </a:lvl1pPr>
            <a:lvl2pPr marL="582930" indent="-194310" defTabSz="777240">
              <a:lnSpc>
                <a:spcPct val="90000"/>
              </a:lnSpc>
              <a:spcBef>
                <a:spcPts val="425"/>
              </a:spcBef>
              <a:buFont typeface="Arial" panose="020B0604020202020204" pitchFamily="34" charset="0"/>
              <a:buChar char="•"/>
              <a:defRPr sz="2040"/>
            </a:lvl2pPr>
            <a:lvl3pPr marL="971550" indent="-194310" defTabSz="777240">
              <a:lnSpc>
                <a:spcPct val="90000"/>
              </a:lnSpc>
              <a:spcBef>
                <a:spcPts val="425"/>
              </a:spcBef>
              <a:buFont typeface="Arial" panose="020B0604020202020204" pitchFamily="34" charset="0"/>
              <a:buChar char="•"/>
              <a:defRPr sz="1700"/>
            </a:lvl3pPr>
            <a:lvl4pPr marL="1360170" indent="-194310" defTabSz="777240">
              <a:lnSpc>
                <a:spcPct val="90000"/>
              </a:lnSpc>
              <a:spcBef>
                <a:spcPts val="425"/>
              </a:spcBef>
              <a:buFont typeface="Arial" panose="020B0604020202020204" pitchFamily="34" charset="0"/>
              <a:buChar char="•"/>
              <a:defRPr sz="1530"/>
            </a:lvl4pPr>
            <a:lvl5pPr marL="1748790" indent="-194310" defTabSz="777240">
              <a:lnSpc>
                <a:spcPct val="90000"/>
              </a:lnSpc>
              <a:spcBef>
                <a:spcPts val="425"/>
              </a:spcBef>
              <a:buFont typeface="Arial" panose="020B0604020202020204" pitchFamily="34" charset="0"/>
              <a:buChar char="•"/>
              <a:defRPr sz="1530"/>
            </a:lvl5pPr>
            <a:lvl6pPr marL="2137410" indent="-194310" defTabSz="777240">
              <a:lnSpc>
                <a:spcPct val="90000"/>
              </a:lnSpc>
              <a:spcBef>
                <a:spcPts val="425"/>
              </a:spcBef>
              <a:buFont typeface="Arial" panose="020B0604020202020204" pitchFamily="34" charset="0"/>
              <a:buChar char="•"/>
              <a:defRPr sz="1530"/>
            </a:lvl6pPr>
            <a:lvl7pPr marL="2526030" indent="-194310" defTabSz="777240">
              <a:lnSpc>
                <a:spcPct val="90000"/>
              </a:lnSpc>
              <a:spcBef>
                <a:spcPts val="425"/>
              </a:spcBef>
              <a:buFont typeface="Arial" panose="020B0604020202020204" pitchFamily="34" charset="0"/>
              <a:buChar char="•"/>
              <a:defRPr sz="1530"/>
            </a:lvl7pPr>
            <a:lvl8pPr marL="2914650" indent="-194310" defTabSz="777240">
              <a:lnSpc>
                <a:spcPct val="90000"/>
              </a:lnSpc>
              <a:spcBef>
                <a:spcPts val="425"/>
              </a:spcBef>
              <a:buFont typeface="Arial" panose="020B0604020202020204" pitchFamily="34" charset="0"/>
              <a:buChar char="•"/>
              <a:defRPr sz="1530"/>
            </a:lvl8pPr>
            <a:lvl9pPr marL="3303270" indent="-194310" defTabSz="777240">
              <a:lnSpc>
                <a:spcPct val="90000"/>
              </a:lnSpc>
              <a:spcBef>
                <a:spcPts val="425"/>
              </a:spcBef>
              <a:buFont typeface="Arial" panose="020B0604020202020204" pitchFamily="34" charset="0"/>
              <a:buChar char="•"/>
              <a:defRPr sz="1530"/>
            </a:lvl9pPr>
          </a:lstStyle>
          <a:p>
            <a:pPr marL="0" indent="0">
              <a:buNone/>
            </a:pPr>
            <a:r>
              <a:rPr lang="en-US" sz="941" dirty="0">
                <a:solidFill>
                  <a:srgbClr val="002050"/>
                </a:solidFill>
              </a:rPr>
              <a:t>Reduced exposure to threats with the least vulnerable database—seven years </a:t>
            </a:r>
            <a:br>
              <a:rPr lang="en-US" sz="941" dirty="0">
                <a:solidFill>
                  <a:srgbClr val="002050"/>
                </a:solidFill>
              </a:rPr>
            </a:br>
            <a:r>
              <a:rPr lang="en-US" sz="941" dirty="0">
                <a:solidFill>
                  <a:srgbClr val="002050"/>
                </a:solidFill>
              </a:rPr>
              <a:t>in a row</a:t>
            </a:r>
            <a:r>
              <a:rPr lang="en-US" sz="941" baseline="30000" dirty="0">
                <a:solidFill>
                  <a:srgbClr val="002050"/>
                </a:solidFill>
              </a:rPr>
              <a:t>2</a:t>
            </a:r>
          </a:p>
          <a:p>
            <a:pPr marL="0" indent="0">
              <a:buNone/>
            </a:pPr>
            <a:r>
              <a:rPr lang="en-US" sz="941" dirty="0">
                <a:solidFill>
                  <a:srgbClr val="002050"/>
                </a:solidFill>
              </a:rPr>
              <a:t>Largest compliance portfolio in the industry—Azure</a:t>
            </a:r>
          </a:p>
          <a:p>
            <a:pPr marL="94127" lvl="1" indent="-94127">
              <a:spcBef>
                <a:spcPts val="235"/>
              </a:spcBef>
              <a:buClr>
                <a:schemeClr val="accent1"/>
              </a:buClr>
            </a:pPr>
            <a:r>
              <a:rPr lang="en-US" sz="882" dirty="0">
                <a:solidFill>
                  <a:srgbClr val="002050"/>
                </a:solidFill>
                <a:latin typeface="Segoe UI" panose="020B0502040204020203" pitchFamily="34" charset="0"/>
                <a:cs typeface="Segoe UI" panose="020B0502040204020203" pitchFamily="34" charset="0"/>
              </a:rPr>
              <a:t>Azure ISO 27001</a:t>
            </a:r>
          </a:p>
          <a:p>
            <a:pPr marL="94127" lvl="1" indent="-94127">
              <a:spcBef>
                <a:spcPts val="235"/>
              </a:spcBef>
              <a:buClr>
                <a:schemeClr val="accent1"/>
              </a:buClr>
            </a:pPr>
            <a:r>
              <a:rPr lang="en-US" sz="882" dirty="0">
                <a:solidFill>
                  <a:srgbClr val="002050"/>
                </a:solidFill>
                <a:latin typeface="Segoe UI" panose="020B0502040204020203" pitchFamily="34" charset="0"/>
                <a:cs typeface="Segoe UI" panose="020B0502040204020203" pitchFamily="34" charset="0"/>
              </a:rPr>
              <a:t>FedRamp</a:t>
            </a:r>
          </a:p>
          <a:p>
            <a:pPr marL="94127" lvl="1" indent="-94127">
              <a:spcBef>
                <a:spcPts val="235"/>
              </a:spcBef>
              <a:buClr>
                <a:schemeClr val="accent1"/>
              </a:buClr>
            </a:pPr>
            <a:r>
              <a:rPr lang="en-US" sz="882" dirty="0">
                <a:solidFill>
                  <a:srgbClr val="002050"/>
                </a:solidFill>
                <a:latin typeface="Segoe UI" panose="020B0502040204020203" pitchFamily="34" charset="0"/>
                <a:cs typeface="Segoe UI" panose="020B0502040204020203" pitchFamily="34" charset="0"/>
              </a:rPr>
              <a:t>SOC 1 and SOC2</a:t>
            </a:r>
          </a:p>
          <a:p>
            <a:pPr marL="94127" lvl="1" indent="-94127">
              <a:spcBef>
                <a:spcPts val="235"/>
              </a:spcBef>
              <a:buClr>
                <a:schemeClr val="accent1"/>
              </a:buClr>
            </a:pPr>
            <a:r>
              <a:rPr lang="en-US" sz="882" dirty="0">
                <a:solidFill>
                  <a:srgbClr val="002050"/>
                </a:solidFill>
                <a:latin typeface="Segoe UI" panose="020B0502040204020203" pitchFamily="34" charset="0"/>
                <a:cs typeface="Segoe UI" panose="020B0502040204020203" pitchFamily="34" charset="0"/>
              </a:rPr>
              <a:t>HIPAA/HITECH</a:t>
            </a:r>
          </a:p>
          <a:p>
            <a:pPr marL="94127" lvl="1" indent="-94127">
              <a:spcBef>
                <a:spcPts val="235"/>
              </a:spcBef>
              <a:buClr>
                <a:schemeClr val="accent1"/>
              </a:buClr>
            </a:pPr>
            <a:r>
              <a:rPr lang="en-US" sz="882" dirty="0">
                <a:solidFill>
                  <a:srgbClr val="002050"/>
                </a:solidFill>
                <a:latin typeface="Segoe UI" panose="020B0502040204020203" pitchFamily="34" charset="0"/>
                <a:cs typeface="Segoe UI" panose="020B0502040204020203" pitchFamily="34" charset="0"/>
              </a:rPr>
              <a:t>and more</a:t>
            </a:r>
          </a:p>
        </p:txBody>
      </p:sp>
      <p:sp>
        <p:nvSpPr>
          <p:cNvPr id="79" name="Content Placeholder 3"/>
          <p:cNvSpPr txBox="1">
            <a:spLocks/>
          </p:cNvSpPr>
          <p:nvPr/>
        </p:nvSpPr>
        <p:spPr>
          <a:xfrm>
            <a:off x="8321286" y="2514205"/>
            <a:ext cx="2174993" cy="1963614"/>
          </a:xfrm>
          <a:prstGeom prst="rect">
            <a:avLst/>
          </a:prstGeom>
        </p:spPr>
        <p:txBody>
          <a:bodyPr wrap="square">
            <a:spAutoFit/>
          </a:bodyPr>
          <a:lstStyle>
            <a:defPPr>
              <a:defRPr lang="en-US"/>
            </a:defPPr>
            <a:lvl1pPr marL="182880" indent="-171450" defTabSz="777240">
              <a:lnSpc>
                <a:spcPct val="90000"/>
              </a:lnSpc>
              <a:spcBef>
                <a:spcPts val="600"/>
              </a:spcBef>
              <a:buFont typeface="Arial" panose="020B0604020202020204" pitchFamily="34" charset="0"/>
              <a:buChar char="•"/>
              <a:defRPr sz="800">
                <a:latin typeface="Segoe UI" panose="020B0502040204020203" pitchFamily="34" charset="0"/>
                <a:cs typeface="Segoe UI" panose="020B0502040204020203" pitchFamily="34" charset="0"/>
              </a:defRPr>
            </a:lvl1pPr>
            <a:lvl2pPr marL="582930" indent="-194310" defTabSz="777240">
              <a:lnSpc>
                <a:spcPct val="90000"/>
              </a:lnSpc>
              <a:spcBef>
                <a:spcPts val="425"/>
              </a:spcBef>
              <a:buFont typeface="Arial" panose="020B0604020202020204" pitchFamily="34" charset="0"/>
              <a:buChar char="•"/>
              <a:defRPr sz="2040"/>
            </a:lvl2pPr>
            <a:lvl3pPr marL="971550" indent="-194310" defTabSz="777240">
              <a:lnSpc>
                <a:spcPct val="90000"/>
              </a:lnSpc>
              <a:spcBef>
                <a:spcPts val="425"/>
              </a:spcBef>
              <a:buFont typeface="Arial" panose="020B0604020202020204" pitchFamily="34" charset="0"/>
              <a:buChar char="•"/>
              <a:defRPr sz="1700"/>
            </a:lvl3pPr>
            <a:lvl4pPr marL="1360170" indent="-194310" defTabSz="777240">
              <a:lnSpc>
                <a:spcPct val="90000"/>
              </a:lnSpc>
              <a:spcBef>
                <a:spcPts val="425"/>
              </a:spcBef>
              <a:buFont typeface="Arial" panose="020B0604020202020204" pitchFamily="34" charset="0"/>
              <a:buChar char="•"/>
              <a:defRPr sz="1530"/>
            </a:lvl4pPr>
            <a:lvl5pPr marL="1748790" indent="-194310" defTabSz="777240">
              <a:lnSpc>
                <a:spcPct val="90000"/>
              </a:lnSpc>
              <a:spcBef>
                <a:spcPts val="425"/>
              </a:spcBef>
              <a:buFont typeface="Arial" panose="020B0604020202020204" pitchFamily="34" charset="0"/>
              <a:buChar char="•"/>
              <a:defRPr sz="1530"/>
            </a:lvl5pPr>
            <a:lvl6pPr marL="2137410" indent="-194310" defTabSz="777240">
              <a:lnSpc>
                <a:spcPct val="90000"/>
              </a:lnSpc>
              <a:spcBef>
                <a:spcPts val="425"/>
              </a:spcBef>
              <a:buFont typeface="Arial" panose="020B0604020202020204" pitchFamily="34" charset="0"/>
              <a:buChar char="•"/>
              <a:defRPr sz="1530"/>
            </a:lvl6pPr>
            <a:lvl7pPr marL="2526030" indent="-194310" defTabSz="777240">
              <a:lnSpc>
                <a:spcPct val="90000"/>
              </a:lnSpc>
              <a:spcBef>
                <a:spcPts val="425"/>
              </a:spcBef>
              <a:buFont typeface="Arial" panose="020B0604020202020204" pitchFamily="34" charset="0"/>
              <a:buChar char="•"/>
              <a:defRPr sz="1530"/>
            </a:lvl7pPr>
            <a:lvl8pPr marL="2914650" indent="-194310" defTabSz="777240">
              <a:lnSpc>
                <a:spcPct val="90000"/>
              </a:lnSpc>
              <a:spcBef>
                <a:spcPts val="425"/>
              </a:spcBef>
              <a:buFont typeface="Arial" panose="020B0604020202020204" pitchFamily="34" charset="0"/>
              <a:buChar char="•"/>
              <a:defRPr sz="1530"/>
            </a:lvl8pPr>
            <a:lvl9pPr marL="3303270" indent="-194310" defTabSz="777240">
              <a:lnSpc>
                <a:spcPct val="90000"/>
              </a:lnSpc>
              <a:spcBef>
                <a:spcPts val="425"/>
              </a:spcBef>
              <a:buFont typeface="Arial" panose="020B0604020202020204" pitchFamily="34" charset="0"/>
              <a:buChar char="•"/>
              <a:defRPr sz="1530"/>
            </a:lvl9pPr>
          </a:lstStyle>
          <a:p>
            <a:pPr marL="0" indent="0">
              <a:buNone/>
            </a:pPr>
            <a:r>
              <a:rPr lang="en-US" sz="941" dirty="0">
                <a:solidFill>
                  <a:srgbClr val="002050"/>
                </a:solidFill>
              </a:rPr>
              <a:t>Integration with on-premises </a:t>
            </a:r>
            <a:br>
              <a:rPr lang="en-US" sz="941" dirty="0">
                <a:solidFill>
                  <a:srgbClr val="002050"/>
                </a:solidFill>
              </a:rPr>
            </a:br>
            <a:r>
              <a:rPr lang="en-US" sz="941" dirty="0">
                <a:solidFill>
                  <a:srgbClr val="002050"/>
                </a:solidFill>
              </a:rPr>
              <a:t>DC and apps for true hybrid environment</a:t>
            </a:r>
          </a:p>
          <a:p>
            <a:pPr marL="0" indent="0">
              <a:buNone/>
            </a:pPr>
            <a:r>
              <a:rPr lang="en-US" sz="941" dirty="0">
                <a:solidFill>
                  <a:srgbClr val="002050"/>
                </a:solidFill>
              </a:rPr>
              <a:t>Transition to the cloud at your </a:t>
            </a:r>
            <a:br>
              <a:rPr lang="en-US" sz="941" dirty="0">
                <a:solidFill>
                  <a:srgbClr val="002050"/>
                </a:solidFill>
              </a:rPr>
            </a:br>
            <a:r>
              <a:rPr lang="en-US" sz="941" dirty="0">
                <a:solidFill>
                  <a:srgbClr val="002050"/>
                </a:solidFill>
              </a:rPr>
              <a:t>own pace</a:t>
            </a:r>
          </a:p>
          <a:p>
            <a:pPr marL="0" indent="0">
              <a:buNone/>
            </a:pPr>
            <a:r>
              <a:rPr lang="en-US" sz="941" dirty="0">
                <a:solidFill>
                  <a:srgbClr val="002050"/>
                </a:solidFill>
              </a:rPr>
              <a:t>Secure site-to-site tunnel connection using current networking hardware</a:t>
            </a:r>
          </a:p>
          <a:p>
            <a:pPr marL="0" indent="0">
              <a:buNone/>
            </a:pPr>
            <a:r>
              <a:rPr lang="en-US" sz="941" dirty="0">
                <a:solidFill>
                  <a:srgbClr val="002050"/>
                </a:solidFill>
              </a:rPr>
              <a:t>Dedicated routing through your ISP for up to 10 Gb/s with </a:t>
            </a:r>
            <a:br>
              <a:rPr lang="en-US" sz="941" dirty="0">
                <a:solidFill>
                  <a:srgbClr val="002050"/>
                </a:solidFill>
              </a:rPr>
            </a:br>
            <a:r>
              <a:rPr lang="en-US" sz="941" dirty="0">
                <a:solidFill>
                  <a:srgbClr val="002050"/>
                </a:solidFill>
              </a:rPr>
              <a:t>Express Route</a:t>
            </a:r>
          </a:p>
          <a:p>
            <a:pPr marL="0" indent="0">
              <a:buNone/>
            </a:pPr>
            <a:r>
              <a:rPr lang="en-US" sz="941" dirty="0">
                <a:solidFill>
                  <a:srgbClr val="002050"/>
                </a:solidFill>
              </a:rPr>
              <a:t>Tools your team is already trained on—SSMS, Visual Studio, Office</a:t>
            </a:r>
            <a:endParaRPr lang="en-US" sz="824" dirty="0">
              <a:solidFill>
                <a:srgbClr val="002050"/>
              </a:solidFill>
            </a:endParaRPr>
          </a:p>
        </p:txBody>
      </p:sp>
      <p:sp>
        <p:nvSpPr>
          <p:cNvPr id="80" name="Content Placeholder 3"/>
          <p:cNvSpPr txBox="1">
            <a:spLocks/>
          </p:cNvSpPr>
          <p:nvPr/>
        </p:nvSpPr>
        <p:spPr>
          <a:xfrm>
            <a:off x="6218321" y="2514205"/>
            <a:ext cx="2110286" cy="1756378"/>
          </a:xfrm>
          <a:prstGeom prst="rect">
            <a:avLst/>
          </a:prstGeom>
        </p:spPr>
        <p:txBody>
          <a:bodyPr wrap="square">
            <a:spAutoFit/>
          </a:bodyPr>
          <a:lstStyle>
            <a:defPPr>
              <a:defRPr lang="en-US"/>
            </a:defPPr>
            <a:lvl1pPr marL="91440" indent="-91440" defTabSz="777240">
              <a:lnSpc>
                <a:spcPct val="90000"/>
              </a:lnSpc>
              <a:spcBef>
                <a:spcPts val="600"/>
              </a:spcBef>
              <a:buFont typeface="Arial" panose="020B0604020202020204" pitchFamily="34" charset="0"/>
              <a:buChar char="•"/>
              <a:defRPr sz="800">
                <a:latin typeface="Segoe UI" panose="020B0502040204020203" pitchFamily="34" charset="0"/>
                <a:cs typeface="Segoe UI" panose="020B0502040204020203" pitchFamily="34" charset="0"/>
              </a:defRPr>
            </a:lvl1pPr>
            <a:lvl2pPr marL="582930" indent="-194310" defTabSz="777240">
              <a:lnSpc>
                <a:spcPct val="90000"/>
              </a:lnSpc>
              <a:spcBef>
                <a:spcPts val="425"/>
              </a:spcBef>
              <a:buFont typeface="Arial" panose="020B0604020202020204" pitchFamily="34" charset="0"/>
              <a:buChar char="•"/>
              <a:defRPr sz="2040"/>
            </a:lvl2pPr>
            <a:lvl3pPr marL="971550" indent="-194310" defTabSz="777240">
              <a:lnSpc>
                <a:spcPct val="90000"/>
              </a:lnSpc>
              <a:spcBef>
                <a:spcPts val="425"/>
              </a:spcBef>
              <a:buFont typeface="Arial" panose="020B0604020202020204" pitchFamily="34" charset="0"/>
              <a:buChar char="•"/>
              <a:defRPr sz="1700"/>
            </a:lvl3pPr>
            <a:lvl4pPr marL="1360170" indent="-194310" defTabSz="777240">
              <a:lnSpc>
                <a:spcPct val="90000"/>
              </a:lnSpc>
              <a:spcBef>
                <a:spcPts val="425"/>
              </a:spcBef>
              <a:buFont typeface="Arial" panose="020B0604020202020204" pitchFamily="34" charset="0"/>
              <a:buChar char="•"/>
              <a:defRPr sz="1530"/>
            </a:lvl4pPr>
            <a:lvl5pPr marL="1748790" indent="-194310" defTabSz="777240">
              <a:lnSpc>
                <a:spcPct val="90000"/>
              </a:lnSpc>
              <a:spcBef>
                <a:spcPts val="425"/>
              </a:spcBef>
              <a:buFont typeface="Arial" panose="020B0604020202020204" pitchFamily="34" charset="0"/>
              <a:buChar char="•"/>
              <a:defRPr sz="1530"/>
            </a:lvl5pPr>
            <a:lvl6pPr marL="2137410" indent="-194310" defTabSz="777240">
              <a:lnSpc>
                <a:spcPct val="90000"/>
              </a:lnSpc>
              <a:spcBef>
                <a:spcPts val="425"/>
              </a:spcBef>
              <a:buFont typeface="Arial" panose="020B0604020202020204" pitchFamily="34" charset="0"/>
              <a:buChar char="•"/>
              <a:defRPr sz="1530"/>
            </a:lvl6pPr>
            <a:lvl7pPr marL="2526030" indent="-194310" defTabSz="777240">
              <a:lnSpc>
                <a:spcPct val="90000"/>
              </a:lnSpc>
              <a:spcBef>
                <a:spcPts val="425"/>
              </a:spcBef>
              <a:buFont typeface="Arial" panose="020B0604020202020204" pitchFamily="34" charset="0"/>
              <a:buChar char="•"/>
              <a:defRPr sz="1530"/>
            </a:lvl7pPr>
            <a:lvl8pPr marL="2914650" indent="-194310" defTabSz="777240">
              <a:lnSpc>
                <a:spcPct val="90000"/>
              </a:lnSpc>
              <a:spcBef>
                <a:spcPts val="425"/>
              </a:spcBef>
              <a:buFont typeface="Arial" panose="020B0604020202020204" pitchFamily="34" charset="0"/>
              <a:buChar char="•"/>
              <a:defRPr sz="1530"/>
            </a:lvl8pPr>
            <a:lvl9pPr marL="3303270" indent="-194310" defTabSz="777240">
              <a:lnSpc>
                <a:spcPct val="90000"/>
              </a:lnSpc>
              <a:spcBef>
                <a:spcPts val="425"/>
              </a:spcBef>
              <a:buFont typeface="Arial" panose="020B0604020202020204" pitchFamily="34" charset="0"/>
              <a:buChar char="•"/>
              <a:defRPr sz="1530"/>
            </a:lvl9pPr>
          </a:lstStyle>
          <a:p>
            <a:pPr marL="0" indent="0">
              <a:buNone/>
            </a:pPr>
            <a:r>
              <a:rPr lang="en-US" sz="941" dirty="0">
                <a:solidFill>
                  <a:srgbClr val="002050"/>
                </a:solidFill>
              </a:rPr>
              <a:t>Build powerful apps with Azure VMs or App Service (web &amp; mobile)</a:t>
            </a:r>
          </a:p>
          <a:p>
            <a:pPr marL="0" indent="0">
              <a:buNone/>
            </a:pPr>
            <a:r>
              <a:rPr lang="en-US" sz="941" dirty="0">
                <a:solidFill>
                  <a:srgbClr val="002050"/>
                </a:solidFill>
              </a:rPr>
              <a:t>Add intelligence and access </a:t>
            </a:r>
            <a:br>
              <a:rPr lang="en-US" sz="941" dirty="0">
                <a:solidFill>
                  <a:srgbClr val="002050"/>
                </a:solidFill>
              </a:rPr>
            </a:br>
            <a:r>
              <a:rPr lang="en-US" sz="941" dirty="0">
                <a:solidFill>
                  <a:srgbClr val="002050"/>
                </a:solidFill>
              </a:rPr>
              <a:t>insights with Power BI Embedded, Machine Learning, or Cognitive services</a:t>
            </a:r>
          </a:p>
          <a:p>
            <a:pPr marL="0" indent="0">
              <a:buNone/>
            </a:pPr>
            <a:r>
              <a:rPr lang="en-US" sz="941" dirty="0">
                <a:solidFill>
                  <a:srgbClr val="002050"/>
                </a:solidFill>
              </a:rPr>
              <a:t>Simplify big data management and analytics with Azure Data Lake, or HDInsight</a:t>
            </a:r>
          </a:p>
          <a:p>
            <a:pPr marL="0" indent="0">
              <a:buNone/>
            </a:pPr>
            <a:r>
              <a:rPr lang="en-US" sz="941" dirty="0">
                <a:solidFill>
                  <a:srgbClr val="002050"/>
                </a:solidFill>
              </a:rPr>
              <a:t>Leverage fully-managed data solutions with Azure SQL Database, or Azure SQL Data Warehouse</a:t>
            </a:r>
          </a:p>
        </p:txBody>
      </p:sp>
      <p:sp>
        <p:nvSpPr>
          <p:cNvPr id="81" name="Rectangle 80"/>
          <p:cNvSpPr/>
          <p:nvPr/>
        </p:nvSpPr>
        <p:spPr>
          <a:xfrm>
            <a:off x="1524001" y="6114802"/>
            <a:ext cx="7385242" cy="454420"/>
          </a:xfrm>
          <a:prstGeom prst="rect">
            <a:avLst/>
          </a:prstGeom>
        </p:spPr>
        <p:txBody>
          <a:bodyPr wrap="none" lIns="215153">
            <a:spAutoFit/>
          </a:bodyPr>
          <a:lstStyle/>
          <a:p>
            <a:r>
              <a:rPr lang="en-US" sz="2353" kern="0" dirty="0">
                <a:solidFill>
                  <a:srgbClr val="002050"/>
                </a:solidFill>
                <a:latin typeface="Segoe UI Light"/>
              </a:rPr>
              <a:t>Run with the best—SQL Server on Azure Virtual Machines</a:t>
            </a:r>
            <a:endParaRPr lang="en-US" sz="2353" dirty="0">
              <a:solidFill>
                <a:srgbClr val="002050"/>
              </a:solidFill>
            </a:endParaRPr>
          </a:p>
        </p:txBody>
      </p:sp>
      <p:cxnSp>
        <p:nvCxnSpPr>
          <p:cNvPr id="83" name="Straight Connector 82"/>
          <p:cNvCxnSpPr>
            <a:cxnSpLocks/>
          </p:cNvCxnSpPr>
          <p:nvPr/>
        </p:nvCxnSpPr>
        <p:spPr>
          <a:xfrm>
            <a:off x="3756028" y="-1029236"/>
            <a:ext cx="0" cy="1860734"/>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cxnSpLocks/>
          </p:cNvCxnSpPr>
          <p:nvPr/>
        </p:nvCxnSpPr>
        <p:spPr>
          <a:xfrm>
            <a:off x="8300804" y="-1029237"/>
            <a:ext cx="0" cy="1613647"/>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 name="Right Brace 2"/>
          <p:cNvSpPr/>
          <p:nvPr/>
        </p:nvSpPr>
        <p:spPr>
          <a:xfrm rot="5400000">
            <a:off x="5983014" y="631469"/>
            <a:ext cx="206903" cy="9039972"/>
          </a:xfrm>
          <a:prstGeom prst="rightBrace">
            <a:avLst>
              <a:gd name="adj1" fmla="val 87345"/>
              <a:gd name="adj2" fmla="val 80816"/>
            </a:avLst>
          </a:prstGeom>
          <a:ln w="63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118"/>
          </a:p>
        </p:txBody>
      </p:sp>
      <p:cxnSp>
        <p:nvCxnSpPr>
          <p:cNvPr id="189" name="Straight Connector 188"/>
          <p:cNvCxnSpPr>
            <a:cxnSpLocks/>
          </p:cNvCxnSpPr>
          <p:nvPr/>
        </p:nvCxnSpPr>
        <p:spPr>
          <a:xfrm>
            <a:off x="3756028" y="2542440"/>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a:cxnSpLocks/>
          </p:cNvCxnSpPr>
          <p:nvPr/>
        </p:nvCxnSpPr>
        <p:spPr>
          <a:xfrm>
            <a:off x="8300804" y="2542440"/>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pic>
        <p:nvPicPr>
          <p:cNvPr id="201" name="Graphic 200" descr="Heart"/>
          <p:cNvPicPr>
            <a:picLocks noChangeAspect="1"/>
          </p:cNvPicPr>
          <p:nvPr/>
        </p:nvPicPr>
        <p:blipFill>
          <a:blip>
            <a:extLst>
              <a:ext uri="{28A0092B-C50C-407E-A947-70E740481C1C}">
                <a14:useLocalDpi xmlns:a14="http://schemas.microsoft.com/office/drawing/2010/main" val="0"/>
              </a:ext>
            </a:extLst>
          </a:blip>
          <a:stretch>
            <a:fillRect/>
          </a:stretch>
        </p:blipFill>
        <p:spPr>
          <a:xfrm>
            <a:off x="8527669" y="6933244"/>
            <a:ext cx="644228" cy="644227"/>
          </a:xfrm>
          <a:prstGeom prst="rect">
            <a:avLst/>
          </a:prstGeom>
        </p:spPr>
      </p:pic>
      <p:sp>
        <p:nvSpPr>
          <p:cNvPr id="202" name="Freeform 188"/>
          <p:cNvSpPr/>
          <p:nvPr/>
        </p:nvSpPr>
        <p:spPr bwMode="auto">
          <a:xfrm>
            <a:off x="7889091" y="6941501"/>
            <a:ext cx="489426" cy="627710"/>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7577" tIns="53788" rIns="107577" bIns="53788" numCol="1" spcCol="0" rtlCol="0" fromWordArt="0" anchor="t" anchorCtr="0" forceAA="0" compatLnSpc="1">
            <a:prstTxWarp prst="textNoShape">
              <a:avLst/>
            </a:prstTxWarp>
            <a:noAutofit/>
          </a:bodyPr>
          <a:lstStyle/>
          <a:p>
            <a:pPr algn="ctr" defTabSz="1075392" fontAlgn="base">
              <a:lnSpc>
                <a:spcPct val="90000"/>
              </a:lnSpc>
              <a:spcBef>
                <a:spcPct val="0"/>
              </a:spcBef>
              <a:spcAft>
                <a:spcPct val="0"/>
              </a:spcAft>
            </a:pPr>
            <a:endParaRPr lang="en-US" sz="1499"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203" name="Group 4"/>
          <p:cNvGrpSpPr>
            <a:grpSpLocks noChangeAspect="1"/>
          </p:cNvGrpSpPr>
          <p:nvPr/>
        </p:nvGrpSpPr>
        <p:grpSpPr bwMode="auto">
          <a:xfrm>
            <a:off x="9259410" y="6934775"/>
            <a:ext cx="549247" cy="641162"/>
            <a:chOff x="2115" y="3207"/>
            <a:chExt cx="490" cy="572"/>
          </a:xfrm>
        </p:grpSpPr>
        <p:sp>
          <p:nvSpPr>
            <p:cNvPr id="204" name="AutoShape 3"/>
            <p:cNvSpPr>
              <a:spLocks noChangeAspect="1" noChangeArrowheads="1" noTextEdit="1"/>
            </p:cNvSpPr>
            <p:nvPr/>
          </p:nvSpPr>
          <p:spPr bwMode="auto">
            <a:xfrm>
              <a:off x="2115" y="3207"/>
              <a:ext cx="490" cy="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5" name="Freeform 5"/>
            <p:cNvSpPr>
              <a:spLocks/>
            </p:cNvSpPr>
            <p:nvPr/>
          </p:nvSpPr>
          <p:spPr bwMode="auto">
            <a:xfrm>
              <a:off x="2292" y="3293"/>
              <a:ext cx="40" cy="58"/>
            </a:xfrm>
            <a:custGeom>
              <a:avLst/>
              <a:gdLst>
                <a:gd name="T0" fmla="*/ 9 w 85"/>
                <a:gd name="T1" fmla="*/ 107 h 124"/>
                <a:gd name="T2" fmla="*/ 19 w 85"/>
                <a:gd name="T3" fmla="*/ 123 h 124"/>
                <a:gd name="T4" fmla="*/ 20 w 85"/>
                <a:gd name="T5" fmla="*/ 124 h 124"/>
                <a:gd name="T6" fmla="*/ 30 w 85"/>
                <a:gd name="T7" fmla="*/ 115 h 124"/>
                <a:gd name="T8" fmla="*/ 37 w 85"/>
                <a:gd name="T9" fmla="*/ 108 h 124"/>
                <a:gd name="T10" fmla="*/ 29 w 85"/>
                <a:gd name="T11" fmla="*/ 101 h 124"/>
                <a:gd name="T12" fmla="*/ 19 w 85"/>
                <a:gd name="T13" fmla="*/ 86 h 124"/>
                <a:gd name="T14" fmla="*/ 18 w 85"/>
                <a:gd name="T15" fmla="*/ 59 h 124"/>
                <a:gd name="T16" fmla="*/ 21 w 85"/>
                <a:gd name="T17" fmla="*/ 47 h 124"/>
                <a:gd name="T18" fmla="*/ 30 w 85"/>
                <a:gd name="T19" fmla="*/ 39 h 124"/>
                <a:gd name="T20" fmla="*/ 41 w 85"/>
                <a:gd name="T21" fmla="*/ 38 h 124"/>
                <a:gd name="T22" fmla="*/ 51 w 85"/>
                <a:gd name="T23" fmla="*/ 43 h 124"/>
                <a:gd name="T24" fmla="*/ 63 w 85"/>
                <a:gd name="T25" fmla="*/ 62 h 124"/>
                <a:gd name="T26" fmla="*/ 64 w 85"/>
                <a:gd name="T27" fmla="*/ 88 h 124"/>
                <a:gd name="T28" fmla="*/ 76 w 85"/>
                <a:gd name="T29" fmla="*/ 83 h 124"/>
                <a:gd name="T30" fmla="*/ 85 w 85"/>
                <a:gd name="T31" fmla="*/ 71 h 124"/>
                <a:gd name="T32" fmla="*/ 80 w 85"/>
                <a:gd name="T33" fmla="*/ 41 h 124"/>
                <a:gd name="T34" fmla="*/ 63 w 85"/>
                <a:gd name="T35" fmla="*/ 13 h 124"/>
                <a:gd name="T36" fmla="*/ 50 w 85"/>
                <a:gd name="T37" fmla="*/ 3 h 124"/>
                <a:gd name="T38" fmla="*/ 35 w 85"/>
                <a:gd name="T39" fmla="*/ 0 h 124"/>
                <a:gd name="T40" fmla="*/ 16 w 85"/>
                <a:gd name="T41" fmla="*/ 9 h 124"/>
                <a:gd name="T42" fmla="*/ 5 w 85"/>
                <a:gd name="T43" fmla="*/ 27 h 124"/>
                <a:gd name="T44" fmla="*/ 2 w 85"/>
                <a:gd name="T45" fmla="*/ 69 h 124"/>
                <a:gd name="T46" fmla="*/ 9 w 85"/>
                <a:gd name="T47" fmla="*/ 10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124">
                  <a:moveTo>
                    <a:pt x="9" y="107"/>
                  </a:moveTo>
                  <a:cubicBezTo>
                    <a:pt x="11" y="113"/>
                    <a:pt x="15" y="119"/>
                    <a:pt x="19" y="123"/>
                  </a:cubicBezTo>
                  <a:cubicBezTo>
                    <a:pt x="20" y="124"/>
                    <a:pt x="20" y="124"/>
                    <a:pt x="20" y="124"/>
                  </a:cubicBezTo>
                  <a:cubicBezTo>
                    <a:pt x="23" y="121"/>
                    <a:pt x="27" y="118"/>
                    <a:pt x="30" y="115"/>
                  </a:cubicBezTo>
                  <a:cubicBezTo>
                    <a:pt x="32" y="112"/>
                    <a:pt x="35" y="110"/>
                    <a:pt x="37" y="108"/>
                  </a:cubicBezTo>
                  <a:cubicBezTo>
                    <a:pt x="34" y="106"/>
                    <a:pt x="31" y="104"/>
                    <a:pt x="29" y="101"/>
                  </a:cubicBezTo>
                  <a:cubicBezTo>
                    <a:pt x="25" y="97"/>
                    <a:pt x="21" y="92"/>
                    <a:pt x="19" y="86"/>
                  </a:cubicBezTo>
                  <a:cubicBezTo>
                    <a:pt x="16" y="77"/>
                    <a:pt x="16" y="68"/>
                    <a:pt x="18" y="59"/>
                  </a:cubicBezTo>
                  <a:cubicBezTo>
                    <a:pt x="18" y="55"/>
                    <a:pt x="19" y="51"/>
                    <a:pt x="21" y="47"/>
                  </a:cubicBezTo>
                  <a:cubicBezTo>
                    <a:pt x="23" y="43"/>
                    <a:pt x="26" y="40"/>
                    <a:pt x="30" y="39"/>
                  </a:cubicBezTo>
                  <a:cubicBezTo>
                    <a:pt x="33" y="37"/>
                    <a:pt x="37" y="37"/>
                    <a:pt x="41" y="38"/>
                  </a:cubicBezTo>
                  <a:cubicBezTo>
                    <a:pt x="44" y="38"/>
                    <a:pt x="48" y="40"/>
                    <a:pt x="51" y="43"/>
                  </a:cubicBezTo>
                  <a:cubicBezTo>
                    <a:pt x="57" y="48"/>
                    <a:pt x="60" y="55"/>
                    <a:pt x="63" y="62"/>
                  </a:cubicBezTo>
                  <a:cubicBezTo>
                    <a:pt x="65" y="71"/>
                    <a:pt x="66" y="80"/>
                    <a:pt x="64" y="88"/>
                  </a:cubicBezTo>
                  <a:cubicBezTo>
                    <a:pt x="68" y="86"/>
                    <a:pt x="72" y="84"/>
                    <a:pt x="76" y="83"/>
                  </a:cubicBezTo>
                  <a:cubicBezTo>
                    <a:pt x="79" y="79"/>
                    <a:pt x="82" y="75"/>
                    <a:pt x="85" y="71"/>
                  </a:cubicBezTo>
                  <a:cubicBezTo>
                    <a:pt x="85" y="61"/>
                    <a:pt x="83" y="51"/>
                    <a:pt x="80" y="41"/>
                  </a:cubicBezTo>
                  <a:cubicBezTo>
                    <a:pt x="76" y="31"/>
                    <a:pt x="71" y="21"/>
                    <a:pt x="63" y="13"/>
                  </a:cubicBezTo>
                  <a:cubicBezTo>
                    <a:pt x="60" y="9"/>
                    <a:pt x="55" y="6"/>
                    <a:pt x="50" y="3"/>
                  </a:cubicBezTo>
                  <a:cubicBezTo>
                    <a:pt x="46" y="1"/>
                    <a:pt x="40" y="0"/>
                    <a:pt x="35" y="0"/>
                  </a:cubicBezTo>
                  <a:cubicBezTo>
                    <a:pt x="28" y="0"/>
                    <a:pt x="21" y="4"/>
                    <a:pt x="16" y="9"/>
                  </a:cubicBezTo>
                  <a:cubicBezTo>
                    <a:pt x="11" y="13"/>
                    <a:pt x="7" y="20"/>
                    <a:pt x="5" y="27"/>
                  </a:cubicBezTo>
                  <a:cubicBezTo>
                    <a:pt x="0" y="40"/>
                    <a:pt x="1" y="55"/>
                    <a:pt x="2" y="69"/>
                  </a:cubicBezTo>
                  <a:cubicBezTo>
                    <a:pt x="3" y="82"/>
                    <a:pt x="4" y="95"/>
                    <a:pt x="9" y="1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6" name="Freeform 6"/>
            <p:cNvSpPr>
              <a:spLocks/>
            </p:cNvSpPr>
            <p:nvPr/>
          </p:nvSpPr>
          <p:spPr bwMode="auto">
            <a:xfrm>
              <a:off x="2308" y="3281"/>
              <a:ext cx="22" cy="17"/>
            </a:xfrm>
            <a:custGeom>
              <a:avLst/>
              <a:gdLst>
                <a:gd name="T0" fmla="*/ 27 w 46"/>
                <a:gd name="T1" fmla="*/ 13 h 37"/>
                <a:gd name="T2" fmla="*/ 46 w 46"/>
                <a:gd name="T3" fmla="*/ 37 h 37"/>
                <a:gd name="T4" fmla="*/ 39 w 46"/>
                <a:gd name="T5" fmla="*/ 18 h 37"/>
                <a:gd name="T6" fmla="*/ 34 w 46"/>
                <a:gd name="T7" fmla="*/ 13 h 37"/>
                <a:gd name="T8" fmla="*/ 18 w 46"/>
                <a:gd name="T9" fmla="*/ 4 h 37"/>
                <a:gd name="T10" fmla="*/ 3 w 46"/>
                <a:gd name="T11" fmla="*/ 1 h 37"/>
                <a:gd name="T12" fmla="*/ 1 w 46"/>
                <a:gd name="T13" fmla="*/ 1 h 37"/>
                <a:gd name="T14" fmla="*/ 0 w 46"/>
                <a:gd name="T15" fmla="*/ 1 h 37"/>
                <a:gd name="T16" fmla="*/ 12 w 46"/>
                <a:gd name="T17" fmla="*/ 4 h 37"/>
                <a:gd name="T18" fmla="*/ 27 w 46"/>
                <a:gd name="T19"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37">
                  <a:moveTo>
                    <a:pt x="27" y="13"/>
                  </a:moveTo>
                  <a:cubicBezTo>
                    <a:pt x="36" y="20"/>
                    <a:pt x="42" y="28"/>
                    <a:pt x="46" y="37"/>
                  </a:cubicBezTo>
                  <a:cubicBezTo>
                    <a:pt x="45" y="30"/>
                    <a:pt x="43" y="24"/>
                    <a:pt x="39" y="18"/>
                  </a:cubicBezTo>
                  <a:cubicBezTo>
                    <a:pt x="38" y="16"/>
                    <a:pt x="36" y="15"/>
                    <a:pt x="34" y="13"/>
                  </a:cubicBezTo>
                  <a:cubicBezTo>
                    <a:pt x="29" y="10"/>
                    <a:pt x="24" y="6"/>
                    <a:pt x="18" y="4"/>
                  </a:cubicBezTo>
                  <a:cubicBezTo>
                    <a:pt x="14" y="2"/>
                    <a:pt x="9" y="1"/>
                    <a:pt x="3" y="1"/>
                  </a:cubicBezTo>
                  <a:cubicBezTo>
                    <a:pt x="3" y="0"/>
                    <a:pt x="2" y="1"/>
                    <a:pt x="1" y="1"/>
                  </a:cubicBezTo>
                  <a:cubicBezTo>
                    <a:pt x="0" y="1"/>
                    <a:pt x="0" y="1"/>
                    <a:pt x="0" y="1"/>
                  </a:cubicBezTo>
                  <a:cubicBezTo>
                    <a:pt x="4" y="1"/>
                    <a:pt x="8" y="2"/>
                    <a:pt x="12" y="4"/>
                  </a:cubicBezTo>
                  <a:cubicBezTo>
                    <a:pt x="18" y="6"/>
                    <a:pt x="23" y="9"/>
                    <a:pt x="2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7" name="Freeform 7"/>
            <p:cNvSpPr>
              <a:spLocks/>
            </p:cNvSpPr>
            <p:nvPr/>
          </p:nvSpPr>
          <p:spPr bwMode="auto">
            <a:xfrm>
              <a:off x="2380" y="3313"/>
              <a:ext cx="13" cy="14"/>
            </a:xfrm>
            <a:custGeom>
              <a:avLst/>
              <a:gdLst>
                <a:gd name="T0" fmla="*/ 14 w 27"/>
                <a:gd name="T1" fmla="*/ 15 h 29"/>
                <a:gd name="T2" fmla="*/ 20 w 27"/>
                <a:gd name="T3" fmla="*/ 28 h 29"/>
                <a:gd name="T4" fmla="*/ 24 w 27"/>
                <a:gd name="T5" fmla="*/ 27 h 29"/>
                <a:gd name="T6" fmla="*/ 20 w 27"/>
                <a:gd name="T7" fmla="*/ 9 h 29"/>
                <a:gd name="T8" fmla="*/ 8 w 27"/>
                <a:gd name="T9" fmla="*/ 1 h 29"/>
                <a:gd name="T10" fmla="*/ 1 w 27"/>
                <a:gd name="T11" fmla="*/ 3 h 29"/>
                <a:gd name="T12" fmla="*/ 2 w 27"/>
                <a:gd name="T13" fmla="*/ 8 h 29"/>
                <a:gd name="T14" fmla="*/ 9 w 27"/>
                <a:gd name="T15" fmla="*/ 11 h 29"/>
                <a:gd name="T16" fmla="*/ 14 w 27"/>
                <a:gd name="T17"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9">
                  <a:moveTo>
                    <a:pt x="14" y="15"/>
                  </a:moveTo>
                  <a:cubicBezTo>
                    <a:pt x="17" y="19"/>
                    <a:pt x="16" y="26"/>
                    <a:pt x="20" y="28"/>
                  </a:cubicBezTo>
                  <a:cubicBezTo>
                    <a:pt x="22" y="29"/>
                    <a:pt x="24" y="28"/>
                    <a:pt x="24" y="27"/>
                  </a:cubicBezTo>
                  <a:cubicBezTo>
                    <a:pt x="27" y="21"/>
                    <a:pt x="23" y="14"/>
                    <a:pt x="20" y="9"/>
                  </a:cubicBezTo>
                  <a:cubicBezTo>
                    <a:pt x="17" y="5"/>
                    <a:pt x="12" y="1"/>
                    <a:pt x="8" y="1"/>
                  </a:cubicBezTo>
                  <a:cubicBezTo>
                    <a:pt x="5" y="0"/>
                    <a:pt x="2" y="1"/>
                    <a:pt x="1" y="3"/>
                  </a:cubicBezTo>
                  <a:cubicBezTo>
                    <a:pt x="0" y="4"/>
                    <a:pt x="1" y="6"/>
                    <a:pt x="2" y="8"/>
                  </a:cubicBezTo>
                  <a:cubicBezTo>
                    <a:pt x="4" y="10"/>
                    <a:pt x="7" y="9"/>
                    <a:pt x="9" y="11"/>
                  </a:cubicBezTo>
                  <a:cubicBezTo>
                    <a:pt x="11" y="12"/>
                    <a:pt x="13" y="13"/>
                    <a:pt x="14"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8" name="Freeform 8"/>
            <p:cNvSpPr>
              <a:spLocks/>
            </p:cNvSpPr>
            <p:nvPr/>
          </p:nvSpPr>
          <p:spPr bwMode="auto">
            <a:xfrm>
              <a:off x="2385" y="3277"/>
              <a:ext cx="23" cy="20"/>
            </a:xfrm>
            <a:custGeom>
              <a:avLst/>
              <a:gdLst>
                <a:gd name="T0" fmla="*/ 48 w 49"/>
                <a:gd name="T1" fmla="*/ 44 h 44"/>
                <a:gd name="T2" fmla="*/ 47 w 49"/>
                <a:gd name="T3" fmla="*/ 34 h 44"/>
                <a:gd name="T4" fmla="*/ 23 w 49"/>
                <a:gd name="T5" fmla="*/ 4 h 44"/>
                <a:gd name="T6" fmla="*/ 6 w 49"/>
                <a:gd name="T7" fmla="*/ 0 h 44"/>
                <a:gd name="T8" fmla="*/ 0 w 49"/>
                <a:gd name="T9" fmla="*/ 3 h 44"/>
                <a:gd name="T10" fmla="*/ 20 w 49"/>
                <a:gd name="T11" fmla="*/ 11 h 44"/>
                <a:gd name="T12" fmla="*/ 48 w 49"/>
                <a:gd name="T13" fmla="*/ 44 h 44"/>
              </a:gdLst>
              <a:ahLst/>
              <a:cxnLst>
                <a:cxn ang="0">
                  <a:pos x="T0" y="T1"/>
                </a:cxn>
                <a:cxn ang="0">
                  <a:pos x="T2" y="T3"/>
                </a:cxn>
                <a:cxn ang="0">
                  <a:pos x="T4" y="T5"/>
                </a:cxn>
                <a:cxn ang="0">
                  <a:pos x="T6" y="T7"/>
                </a:cxn>
                <a:cxn ang="0">
                  <a:pos x="T8" y="T9"/>
                </a:cxn>
                <a:cxn ang="0">
                  <a:pos x="T10" y="T11"/>
                </a:cxn>
                <a:cxn ang="0">
                  <a:pos x="T12" y="T13"/>
                </a:cxn>
              </a:cxnLst>
              <a:rect l="0" t="0" r="r" b="b"/>
              <a:pathLst>
                <a:path w="49" h="44">
                  <a:moveTo>
                    <a:pt x="48" y="44"/>
                  </a:moveTo>
                  <a:cubicBezTo>
                    <a:pt x="49" y="42"/>
                    <a:pt x="48" y="37"/>
                    <a:pt x="47" y="34"/>
                  </a:cubicBezTo>
                  <a:cubicBezTo>
                    <a:pt x="42" y="22"/>
                    <a:pt x="36" y="13"/>
                    <a:pt x="23" y="4"/>
                  </a:cubicBezTo>
                  <a:cubicBezTo>
                    <a:pt x="17" y="0"/>
                    <a:pt x="12" y="0"/>
                    <a:pt x="6" y="0"/>
                  </a:cubicBezTo>
                  <a:cubicBezTo>
                    <a:pt x="4" y="0"/>
                    <a:pt x="1" y="0"/>
                    <a:pt x="0" y="3"/>
                  </a:cubicBezTo>
                  <a:cubicBezTo>
                    <a:pt x="7" y="4"/>
                    <a:pt x="14" y="7"/>
                    <a:pt x="20" y="11"/>
                  </a:cubicBezTo>
                  <a:cubicBezTo>
                    <a:pt x="32" y="19"/>
                    <a:pt x="41" y="31"/>
                    <a:pt x="48"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9" name="Freeform 9"/>
            <p:cNvSpPr>
              <a:spLocks/>
            </p:cNvSpPr>
            <p:nvPr/>
          </p:nvSpPr>
          <p:spPr bwMode="auto">
            <a:xfrm>
              <a:off x="2459" y="3472"/>
              <a:ext cx="61" cy="125"/>
            </a:xfrm>
            <a:custGeom>
              <a:avLst/>
              <a:gdLst>
                <a:gd name="T0" fmla="*/ 89 w 130"/>
                <a:gd name="T1" fmla="*/ 110 h 265"/>
                <a:gd name="T2" fmla="*/ 85 w 130"/>
                <a:gd name="T3" fmla="*/ 183 h 265"/>
                <a:gd name="T4" fmla="*/ 68 w 130"/>
                <a:gd name="T5" fmla="*/ 239 h 265"/>
                <a:gd name="T6" fmla="*/ 47 w 130"/>
                <a:gd name="T7" fmla="*/ 250 h 265"/>
                <a:gd name="T8" fmla="*/ 35 w 130"/>
                <a:gd name="T9" fmla="*/ 265 h 265"/>
                <a:gd name="T10" fmla="*/ 39 w 130"/>
                <a:gd name="T11" fmla="*/ 263 h 265"/>
                <a:gd name="T12" fmla="*/ 57 w 130"/>
                <a:gd name="T13" fmla="*/ 252 h 265"/>
                <a:gd name="T14" fmla="*/ 64 w 130"/>
                <a:gd name="T15" fmla="*/ 249 h 265"/>
                <a:gd name="T16" fmla="*/ 71 w 130"/>
                <a:gd name="T17" fmla="*/ 247 h 265"/>
                <a:gd name="T18" fmla="*/ 82 w 130"/>
                <a:gd name="T19" fmla="*/ 246 h 265"/>
                <a:gd name="T20" fmla="*/ 100 w 130"/>
                <a:gd name="T21" fmla="*/ 245 h 265"/>
                <a:gd name="T22" fmla="*/ 116 w 130"/>
                <a:gd name="T23" fmla="*/ 245 h 265"/>
                <a:gd name="T24" fmla="*/ 130 w 130"/>
                <a:gd name="T25" fmla="*/ 246 h 265"/>
                <a:gd name="T26" fmla="*/ 122 w 130"/>
                <a:gd name="T27" fmla="*/ 244 h 265"/>
                <a:gd name="T28" fmla="*/ 116 w 130"/>
                <a:gd name="T29" fmla="*/ 243 h 265"/>
                <a:gd name="T30" fmla="*/ 95 w 130"/>
                <a:gd name="T31" fmla="*/ 239 h 265"/>
                <a:gd name="T32" fmla="*/ 75 w 130"/>
                <a:gd name="T33" fmla="*/ 238 h 265"/>
                <a:gd name="T34" fmla="*/ 94 w 130"/>
                <a:gd name="T35" fmla="*/ 182 h 265"/>
                <a:gd name="T36" fmla="*/ 96 w 130"/>
                <a:gd name="T37" fmla="*/ 107 h 265"/>
                <a:gd name="T38" fmla="*/ 47 w 130"/>
                <a:gd name="T39" fmla="*/ 27 h 265"/>
                <a:gd name="T40" fmla="*/ 0 w 130"/>
                <a:gd name="T41" fmla="*/ 0 h 265"/>
                <a:gd name="T42" fmla="*/ 44 w 130"/>
                <a:gd name="T43" fmla="*/ 30 h 265"/>
                <a:gd name="T44" fmla="*/ 89 w 130"/>
                <a:gd name="T45" fmla="*/ 11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265">
                  <a:moveTo>
                    <a:pt x="89" y="110"/>
                  </a:moveTo>
                  <a:cubicBezTo>
                    <a:pt x="93" y="134"/>
                    <a:pt x="90" y="159"/>
                    <a:pt x="85" y="183"/>
                  </a:cubicBezTo>
                  <a:cubicBezTo>
                    <a:pt x="80" y="202"/>
                    <a:pt x="74" y="221"/>
                    <a:pt x="68" y="239"/>
                  </a:cubicBezTo>
                  <a:cubicBezTo>
                    <a:pt x="60" y="240"/>
                    <a:pt x="53" y="244"/>
                    <a:pt x="47" y="250"/>
                  </a:cubicBezTo>
                  <a:cubicBezTo>
                    <a:pt x="42" y="254"/>
                    <a:pt x="38" y="260"/>
                    <a:pt x="35" y="265"/>
                  </a:cubicBezTo>
                  <a:cubicBezTo>
                    <a:pt x="36" y="264"/>
                    <a:pt x="38" y="264"/>
                    <a:pt x="39" y="263"/>
                  </a:cubicBezTo>
                  <a:cubicBezTo>
                    <a:pt x="45" y="259"/>
                    <a:pt x="50" y="255"/>
                    <a:pt x="57" y="252"/>
                  </a:cubicBezTo>
                  <a:cubicBezTo>
                    <a:pt x="59" y="251"/>
                    <a:pt x="62" y="250"/>
                    <a:pt x="64" y="249"/>
                  </a:cubicBezTo>
                  <a:cubicBezTo>
                    <a:pt x="66" y="248"/>
                    <a:pt x="69" y="248"/>
                    <a:pt x="71" y="247"/>
                  </a:cubicBezTo>
                  <a:cubicBezTo>
                    <a:pt x="75" y="247"/>
                    <a:pt x="78" y="246"/>
                    <a:pt x="82" y="246"/>
                  </a:cubicBezTo>
                  <a:cubicBezTo>
                    <a:pt x="88" y="245"/>
                    <a:pt x="94" y="245"/>
                    <a:pt x="100" y="245"/>
                  </a:cubicBezTo>
                  <a:cubicBezTo>
                    <a:pt x="105" y="245"/>
                    <a:pt x="110" y="245"/>
                    <a:pt x="116" y="245"/>
                  </a:cubicBezTo>
                  <a:cubicBezTo>
                    <a:pt x="120" y="245"/>
                    <a:pt x="125" y="245"/>
                    <a:pt x="130" y="246"/>
                  </a:cubicBezTo>
                  <a:cubicBezTo>
                    <a:pt x="127" y="245"/>
                    <a:pt x="125" y="245"/>
                    <a:pt x="122" y="244"/>
                  </a:cubicBezTo>
                  <a:cubicBezTo>
                    <a:pt x="120" y="244"/>
                    <a:pt x="118" y="243"/>
                    <a:pt x="116" y="243"/>
                  </a:cubicBezTo>
                  <a:cubicBezTo>
                    <a:pt x="109" y="242"/>
                    <a:pt x="102" y="241"/>
                    <a:pt x="95" y="239"/>
                  </a:cubicBezTo>
                  <a:cubicBezTo>
                    <a:pt x="88" y="238"/>
                    <a:pt x="82" y="238"/>
                    <a:pt x="75" y="238"/>
                  </a:cubicBezTo>
                  <a:cubicBezTo>
                    <a:pt x="82" y="219"/>
                    <a:pt x="89" y="201"/>
                    <a:pt x="94" y="182"/>
                  </a:cubicBezTo>
                  <a:cubicBezTo>
                    <a:pt x="101" y="153"/>
                    <a:pt x="101" y="132"/>
                    <a:pt x="96" y="107"/>
                  </a:cubicBezTo>
                  <a:cubicBezTo>
                    <a:pt x="91" y="75"/>
                    <a:pt x="73" y="46"/>
                    <a:pt x="47" y="27"/>
                  </a:cubicBezTo>
                  <a:cubicBezTo>
                    <a:pt x="32" y="16"/>
                    <a:pt x="16" y="9"/>
                    <a:pt x="0" y="0"/>
                  </a:cubicBezTo>
                  <a:cubicBezTo>
                    <a:pt x="14" y="11"/>
                    <a:pt x="31" y="19"/>
                    <a:pt x="44" y="30"/>
                  </a:cubicBezTo>
                  <a:cubicBezTo>
                    <a:pt x="69" y="50"/>
                    <a:pt x="84" y="80"/>
                    <a:pt x="89" y="1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0" name="Freeform 10"/>
            <p:cNvSpPr>
              <a:spLocks/>
            </p:cNvSpPr>
            <p:nvPr/>
          </p:nvSpPr>
          <p:spPr bwMode="auto">
            <a:xfrm>
              <a:off x="2354" y="3289"/>
              <a:ext cx="54" cy="60"/>
            </a:xfrm>
            <a:custGeom>
              <a:avLst/>
              <a:gdLst>
                <a:gd name="T0" fmla="*/ 8 w 114"/>
                <a:gd name="T1" fmla="*/ 85 h 128"/>
                <a:gd name="T2" fmla="*/ 12 w 114"/>
                <a:gd name="T3" fmla="*/ 94 h 128"/>
                <a:gd name="T4" fmla="*/ 21 w 114"/>
                <a:gd name="T5" fmla="*/ 98 h 128"/>
                <a:gd name="T6" fmla="*/ 32 w 114"/>
                <a:gd name="T7" fmla="*/ 105 h 128"/>
                <a:gd name="T8" fmla="*/ 29 w 114"/>
                <a:gd name="T9" fmla="*/ 98 h 128"/>
                <a:gd name="T10" fmla="*/ 27 w 114"/>
                <a:gd name="T11" fmla="*/ 79 h 128"/>
                <a:gd name="T12" fmla="*/ 34 w 114"/>
                <a:gd name="T13" fmla="*/ 55 h 128"/>
                <a:gd name="T14" fmla="*/ 43 w 114"/>
                <a:gd name="T15" fmla="*/ 47 h 128"/>
                <a:gd name="T16" fmla="*/ 55 w 114"/>
                <a:gd name="T17" fmla="*/ 43 h 128"/>
                <a:gd name="T18" fmla="*/ 66 w 114"/>
                <a:gd name="T19" fmla="*/ 44 h 128"/>
                <a:gd name="T20" fmla="*/ 86 w 114"/>
                <a:gd name="T21" fmla="*/ 62 h 128"/>
                <a:gd name="T22" fmla="*/ 90 w 114"/>
                <a:gd name="T23" fmla="*/ 89 h 128"/>
                <a:gd name="T24" fmla="*/ 86 w 114"/>
                <a:gd name="T25" fmla="*/ 103 h 128"/>
                <a:gd name="T26" fmla="*/ 76 w 114"/>
                <a:gd name="T27" fmla="*/ 115 h 128"/>
                <a:gd name="T28" fmla="*/ 65 w 114"/>
                <a:gd name="T29" fmla="*/ 119 h 128"/>
                <a:gd name="T30" fmla="*/ 85 w 114"/>
                <a:gd name="T31" fmla="*/ 125 h 128"/>
                <a:gd name="T32" fmla="*/ 97 w 114"/>
                <a:gd name="T33" fmla="*/ 128 h 128"/>
                <a:gd name="T34" fmla="*/ 106 w 114"/>
                <a:gd name="T35" fmla="*/ 114 h 128"/>
                <a:gd name="T36" fmla="*/ 113 w 114"/>
                <a:gd name="T37" fmla="*/ 83 h 128"/>
                <a:gd name="T38" fmla="*/ 108 w 114"/>
                <a:gd name="T39" fmla="*/ 43 h 128"/>
                <a:gd name="T40" fmla="*/ 82 w 114"/>
                <a:gd name="T41" fmla="*/ 8 h 128"/>
                <a:gd name="T42" fmla="*/ 62 w 114"/>
                <a:gd name="T43" fmla="*/ 1 h 128"/>
                <a:gd name="T44" fmla="*/ 40 w 114"/>
                <a:gd name="T45" fmla="*/ 3 h 128"/>
                <a:gd name="T46" fmla="*/ 29 w 114"/>
                <a:gd name="T47" fmla="*/ 9 h 128"/>
                <a:gd name="T48" fmla="*/ 4 w 114"/>
                <a:gd name="T49" fmla="*/ 40 h 128"/>
                <a:gd name="T50" fmla="*/ 2 w 114"/>
                <a:gd name="T51" fmla="*/ 75 h 128"/>
                <a:gd name="T52" fmla="*/ 8 w 114"/>
                <a:gd name="T53"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4" h="128">
                  <a:moveTo>
                    <a:pt x="8" y="85"/>
                  </a:moveTo>
                  <a:cubicBezTo>
                    <a:pt x="10" y="88"/>
                    <a:pt x="11" y="91"/>
                    <a:pt x="12" y="94"/>
                  </a:cubicBezTo>
                  <a:cubicBezTo>
                    <a:pt x="15" y="95"/>
                    <a:pt x="18" y="97"/>
                    <a:pt x="21" y="98"/>
                  </a:cubicBezTo>
                  <a:cubicBezTo>
                    <a:pt x="25" y="100"/>
                    <a:pt x="28" y="103"/>
                    <a:pt x="32" y="105"/>
                  </a:cubicBezTo>
                  <a:cubicBezTo>
                    <a:pt x="31" y="103"/>
                    <a:pt x="30" y="100"/>
                    <a:pt x="29" y="98"/>
                  </a:cubicBezTo>
                  <a:cubicBezTo>
                    <a:pt x="27" y="92"/>
                    <a:pt x="26" y="85"/>
                    <a:pt x="27" y="79"/>
                  </a:cubicBezTo>
                  <a:cubicBezTo>
                    <a:pt x="27" y="71"/>
                    <a:pt x="29" y="62"/>
                    <a:pt x="34" y="55"/>
                  </a:cubicBezTo>
                  <a:cubicBezTo>
                    <a:pt x="36" y="52"/>
                    <a:pt x="39" y="49"/>
                    <a:pt x="43" y="47"/>
                  </a:cubicBezTo>
                  <a:cubicBezTo>
                    <a:pt x="46" y="44"/>
                    <a:pt x="50" y="43"/>
                    <a:pt x="55" y="43"/>
                  </a:cubicBezTo>
                  <a:cubicBezTo>
                    <a:pt x="59" y="42"/>
                    <a:pt x="63" y="43"/>
                    <a:pt x="66" y="44"/>
                  </a:cubicBezTo>
                  <a:cubicBezTo>
                    <a:pt x="75" y="47"/>
                    <a:pt x="82" y="54"/>
                    <a:pt x="86" y="62"/>
                  </a:cubicBezTo>
                  <a:cubicBezTo>
                    <a:pt x="90" y="70"/>
                    <a:pt x="91" y="80"/>
                    <a:pt x="90" y="89"/>
                  </a:cubicBezTo>
                  <a:cubicBezTo>
                    <a:pt x="90" y="94"/>
                    <a:pt x="88" y="99"/>
                    <a:pt x="86" y="103"/>
                  </a:cubicBezTo>
                  <a:cubicBezTo>
                    <a:pt x="83" y="108"/>
                    <a:pt x="80" y="112"/>
                    <a:pt x="76" y="115"/>
                  </a:cubicBezTo>
                  <a:cubicBezTo>
                    <a:pt x="72" y="117"/>
                    <a:pt x="69" y="118"/>
                    <a:pt x="65" y="119"/>
                  </a:cubicBezTo>
                  <a:cubicBezTo>
                    <a:pt x="71" y="121"/>
                    <a:pt x="78" y="123"/>
                    <a:pt x="85" y="125"/>
                  </a:cubicBezTo>
                  <a:cubicBezTo>
                    <a:pt x="88" y="126"/>
                    <a:pt x="92" y="127"/>
                    <a:pt x="97" y="128"/>
                  </a:cubicBezTo>
                  <a:cubicBezTo>
                    <a:pt x="101" y="124"/>
                    <a:pt x="104" y="119"/>
                    <a:pt x="106" y="114"/>
                  </a:cubicBezTo>
                  <a:cubicBezTo>
                    <a:pt x="111" y="104"/>
                    <a:pt x="112" y="94"/>
                    <a:pt x="113" y="83"/>
                  </a:cubicBezTo>
                  <a:cubicBezTo>
                    <a:pt x="114" y="69"/>
                    <a:pt x="112" y="56"/>
                    <a:pt x="108" y="43"/>
                  </a:cubicBezTo>
                  <a:cubicBezTo>
                    <a:pt x="103" y="29"/>
                    <a:pt x="94" y="16"/>
                    <a:pt x="82" y="8"/>
                  </a:cubicBezTo>
                  <a:cubicBezTo>
                    <a:pt x="76" y="4"/>
                    <a:pt x="69" y="2"/>
                    <a:pt x="62" y="1"/>
                  </a:cubicBezTo>
                  <a:cubicBezTo>
                    <a:pt x="54" y="0"/>
                    <a:pt x="47" y="0"/>
                    <a:pt x="40" y="3"/>
                  </a:cubicBezTo>
                  <a:cubicBezTo>
                    <a:pt x="36" y="5"/>
                    <a:pt x="32" y="7"/>
                    <a:pt x="29" y="9"/>
                  </a:cubicBezTo>
                  <a:cubicBezTo>
                    <a:pt x="18" y="17"/>
                    <a:pt x="9" y="27"/>
                    <a:pt x="4" y="40"/>
                  </a:cubicBezTo>
                  <a:cubicBezTo>
                    <a:pt x="0" y="51"/>
                    <a:pt x="0" y="63"/>
                    <a:pt x="2" y="75"/>
                  </a:cubicBezTo>
                  <a:cubicBezTo>
                    <a:pt x="4" y="78"/>
                    <a:pt x="7" y="82"/>
                    <a:pt x="8"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1" name="Freeform 11"/>
            <p:cNvSpPr>
              <a:spLocks/>
            </p:cNvSpPr>
            <p:nvPr/>
          </p:nvSpPr>
          <p:spPr bwMode="auto">
            <a:xfrm>
              <a:off x="2311" y="3315"/>
              <a:ext cx="8" cy="13"/>
            </a:xfrm>
            <a:custGeom>
              <a:avLst/>
              <a:gdLst>
                <a:gd name="T0" fmla="*/ 11 w 18"/>
                <a:gd name="T1" fmla="*/ 28 h 29"/>
                <a:gd name="T2" fmla="*/ 15 w 18"/>
                <a:gd name="T3" fmla="*/ 28 h 29"/>
                <a:gd name="T4" fmla="*/ 16 w 18"/>
                <a:gd name="T5" fmla="*/ 12 h 29"/>
                <a:gd name="T6" fmla="*/ 8 w 18"/>
                <a:gd name="T7" fmla="*/ 2 h 29"/>
                <a:gd name="T8" fmla="*/ 1 w 18"/>
                <a:gd name="T9" fmla="*/ 1 h 29"/>
                <a:gd name="T10" fmla="*/ 1 w 18"/>
                <a:gd name="T11" fmla="*/ 5 h 29"/>
                <a:gd name="T12" fmla="*/ 6 w 18"/>
                <a:gd name="T13" fmla="*/ 10 h 29"/>
                <a:gd name="T14" fmla="*/ 9 w 18"/>
                <a:gd name="T15" fmla="*/ 15 h 29"/>
                <a:gd name="T16" fmla="*/ 11 w 18"/>
                <a:gd name="T17" fmla="*/ 2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9">
                  <a:moveTo>
                    <a:pt x="11" y="28"/>
                  </a:moveTo>
                  <a:cubicBezTo>
                    <a:pt x="12" y="29"/>
                    <a:pt x="14" y="29"/>
                    <a:pt x="15" y="28"/>
                  </a:cubicBezTo>
                  <a:cubicBezTo>
                    <a:pt x="18" y="24"/>
                    <a:pt x="18" y="17"/>
                    <a:pt x="16" y="12"/>
                  </a:cubicBezTo>
                  <a:cubicBezTo>
                    <a:pt x="15" y="8"/>
                    <a:pt x="12" y="4"/>
                    <a:pt x="8" y="2"/>
                  </a:cubicBezTo>
                  <a:cubicBezTo>
                    <a:pt x="6" y="1"/>
                    <a:pt x="3" y="0"/>
                    <a:pt x="1" y="1"/>
                  </a:cubicBezTo>
                  <a:cubicBezTo>
                    <a:pt x="0" y="2"/>
                    <a:pt x="1" y="4"/>
                    <a:pt x="1" y="5"/>
                  </a:cubicBezTo>
                  <a:cubicBezTo>
                    <a:pt x="2" y="8"/>
                    <a:pt x="4" y="8"/>
                    <a:pt x="6" y="10"/>
                  </a:cubicBezTo>
                  <a:cubicBezTo>
                    <a:pt x="7" y="12"/>
                    <a:pt x="9" y="13"/>
                    <a:pt x="9" y="15"/>
                  </a:cubicBezTo>
                  <a:cubicBezTo>
                    <a:pt x="11" y="19"/>
                    <a:pt x="8" y="25"/>
                    <a:pt x="11"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2" name="Freeform 12"/>
            <p:cNvSpPr>
              <a:spLocks/>
            </p:cNvSpPr>
            <p:nvPr/>
          </p:nvSpPr>
          <p:spPr bwMode="auto">
            <a:xfrm>
              <a:off x="2220" y="3385"/>
              <a:ext cx="251" cy="332"/>
            </a:xfrm>
            <a:custGeom>
              <a:avLst/>
              <a:gdLst>
                <a:gd name="T0" fmla="*/ 452 w 534"/>
                <a:gd name="T1" fmla="*/ 506 h 708"/>
                <a:gd name="T2" fmla="*/ 452 w 534"/>
                <a:gd name="T3" fmla="*/ 483 h 708"/>
                <a:gd name="T4" fmla="*/ 466 w 534"/>
                <a:gd name="T5" fmla="*/ 457 h 708"/>
                <a:gd name="T6" fmla="*/ 466 w 534"/>
                <a:gd name="T7" fmla="*/ 456 h 708"/>
                <a:gd name="T8" fmla="*/ 491 w 534"/>
                <a:gd name="T9" fmla="*/ 448 h 708"/>
                <a:gd name="T10" fmla="*/ 510 w 534"/>
                <a:gd name="T11" fmla="*/ 449 h 708"/>
                <a:gd name="T12" fmla="*/ 516 w 534"/>
                <a:gd name="T13" fmla="*/ 450 h 708"/>
                <a:gd name="T14" fmla="*/ 525 w 534"/>
                <a:gd name="T15" fmla="*/ 451 h 708"/>
                <a:gd name="T16" fmla="*/ 526 w 534"/>
                <a:gd name="T17" fmla="*/ 446 h 708"/>
                <a:gd name="T18" fmla="*/ 503 w 534"/>
                <a:gd name="T19" fmla="*/ 234 h 708"/>
                <a:gd name="T20" fmla="*/ 461 w 534"/>
                <a:gd name="T21" fmla="*/ 174 h 708"/>
                <a:gd name="T22" fmla="*/ 434 w 534"/>
                <a:gd name="T23" fmla="*/ 84 h 708"/>
                <a:gd name="T24" fmla="*/ 404 w 534"/>
                <a:gd name="T25" fmla="*/ 22 h 708"/>
                <a:gd name="T26" fmla="*/ 394 w 534"/>
                <a:gd name="T27" fmla="*/ 0 h 708"/>
                <a:gd name="T28" fmla="*/ 390 w 534"/>
                <a:gd name="T29" fmla="*/ 4 h 708"/>
                <a:gd name="T30" fmla="*/ 388 w 534"/>
                <a:gd name="T31" fmla="*/ 6 h 708"/>
                <a:gd name="T32" fmla="*/ 384 w 534"/>
                <a:gd name="T33" fmla="*/ 8 h 708"/>
                <a:gd name="T34" fmla="*/ 382 w 534"/>
                <a:gd name="T35" fmla="*/ 9 h 708"/>
                <a:gd name="T36" fmla="*/ 369 w 534"/>
                <a:gd name="T37" fmla="*/ 13 h 708"/>
                <a:gd name="T38" fmla="*/ 334 w 534"/>
                <a:gd name="T39" fmla="*/ 33 h 708"/>
                <a:gd name="T40" fmla="*/ 316 w 534"/>
                <a:gd name="T41" fmla="*/ 45 h 708"/>
                <a:gd name="T42" fmla="*/ 284 w 534"/>
                <a:gd name="T43" fmla="*/ 58 h 708"/>
                <a:gd name="T44" fmla="*/ 251 w 534"/>
                <a:gd name="T45" fmla="*/ 62 h 708"/>
                <a:gd name="T46" fmla="*/ 245 w 534"/>
                <a:gd name="T47" fmla="*/ 62 h 708"/>
                <a:gd name="T48" fmla="*/ 213 w 534"/>
                <a:gd name="T49" fmla="*/ 51 h 708"/>
                <a:gd name="T50" fmla="*/ 191 w 534"/>
                <a:gd name="T51" fmla="*/ 31 h 708"/>
                <a:gd name="T52" fmla="*/ 182 w 534"/>
                <a:gd name="T53" fmla="*/ 20 h 708"/>
                <a:gd name="T54" fmla="*/ 181 w 534"/>
                <a:gd name="T55" fmla="*/ 20 h 708"/>
                <a:gd name="T56" fmla="*/ 171 w 534"/>
                <a:gd name="T57" fmla="*/ 9 h 708"/>
                <a:gd name="T58" fmla="*/ 168 w 534"/>
                <a:gd name="T59" fmla="*/ 49 h 708"/>
                <a:gd name="T60" fmla="*/ 147 w 534"/>
                <a:gd name="T61" fmla="*/ 86 h 708"/>
                <a:gd name="T62" fmla="*/ 111 w 534"/>
                <a:gd name="T63" fmla="*/ 151 h 708"/>
                <a:gd name="T64" fmla="*/ 107 w 534"/>
                <a:gd name="T65" fmla="*/ 196 h 708"/>
                <a:gd name="T66" fmla="*/ 65 w 534"/>
                <a:gd name="T67" fmla="*/ 271 h 708"/>
                <a:gd name="T68" fmla="*/ 31 w 534"/>
                <a:gd name="T69" fmla="*/ 396 h 708"/>
                <a:gd name="T70" fmla="*/ 30 w 534"/>
                <a:gd name="T71" fmla="*/ 435 h 708"/>
                <a:gd name="T72" fmla="*/ 28 w 534"/>
                <a:gd name="T73" fmla="*/ 433 h 708"/>
                <a:gd name="T74" fmla="*/ 15 w 534"/>
                <a:gd name="T75" fmla="*/ 401 h 708"/>
                <a:gd name="T76" fmla="*/ 20 w 534"/>
                <a:gd name="T77" fmla="*/ 315 h 708"/>
                <a:gd name="T78" fmla="*/ 35 w 534"/>
                <a:gd name="T79" fmla="*/ 280 h 708"/>
                <a:gd name="T80" fmla="*/ 57 w 534"/>
                <a:gd name="T81" fmla="*/ 221 h 708"/>
                <a:gd name="T82" fmla="*/ 54 w 534"/>
                <a:gd name="T83" fmla="*/ 225 h 708"/>
                <a:gd name="T84" fmla="*/ 26 w 534"/>
                <a:gd name="T85" fmla="*/ 279 h 708"/>
                <a:gd name="T86" fmla="*/ 12 w 534"/>
                <a:gd name="T87" fmla="*/ 311 h 708"/>
                <a:gd name="T88" fmla="*/ 6 w 534"/>
                <a:gd name="T89" fmla="*/ 399 h 708"/>
                <a:gd name="T90" fmla="*/ 17 w 534"/>
                <a:gd name="T91" fmla="*/ 430 h 708"/>
                <a:gd name="T92" fmla="*/ 30 w 534"/>
                <a:gd name="T93" fmla="*/ 447 h 708"/>
                <a:gd name="T94" fmla="*/ 31 w 534"/>
                <a:gd name="T95" fmla="*/ 459 h 708"/>
                <a:gd name="T96" fmla="*/ 41 w 534"/>
                <a:gd name="T97" fmla="*/ 472 h 708"/>
                <a:gd name="T98" fmla="*/ 95 w 534"/>
                <a:gd name="T99" fmla="*/ 552 h 708"/>
                <a:gd name="T100" fmla="*/ 110 w 534"/>
                <a:gd name="T101" fmla="*/ 577 h 708"/>
                <a:gd name="T102" fmla="*/ 135 w 534"/>
                <a:gd name="T103" fmla="*/ 616 h 708"/>
                <a:gd name="T104" fmla="*/ 150 w 534"/>
                <a:gd name="T105" fmla="*/ 635 h 708"/>
                <a:gd name="T106" fmla="*/ 167 w 534"/>
                <a:gd name="T107" fmla="*/ 655 h 708"/>
                <a:gd name="T108" fmla="*/ 185 w 534"/>
                <a:gd name="T109" fmla="*/ 685 h 708"/>
                <a:gd name="T110" fmla="*/ 365 w 534"/>
                <a:gd name="T111" fmla="*/ 676 h 708"/>
                <a:gd name="T112" fmla="*/ 448 w 534"/>
                <a:gd name="T113" fmla="*/ 610 h 708"/>
                <a:gd name="T114" fmla="*/ 451 w 534"/>
                <a:gd name="T115" fmla="*/ 607 h 708"/>
                <a:gd name="T116" fmla="*/ 452 w 534"/>
                <a:gd name="T117" fmla="*/ 506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4" h="708">
                  <a:moveTo>
                    <a:pt x="452" y="506"/>
                  </a:moveTo>
                  <a:cubicBezTo>
                    <a:pt x="451" y="498"/>
                    <a:pt x="451" y="491"/>
                    <a:pt x="452" y="483"/>
                  </a:cubicBezTo>
                  <a:cubicBezTo>
                    <a:pt x="453" y="476"/>
                    <a:pt x="456" y="465"/>
                    <a:pt x="466" y="457"/>
                  </a:cubicBezTo>
                  <a:cubicBezTo>
                    <a:pt x="466" y="456"/>
                    <a:pt x="466" y="456"/>
                    <a:pt x="466" y="456"/>
                  </a:cubicBezTo>
                  <a:cubicBezTo>
                    <a:pt x="473" y="451"/>
                    <a:pt x="482" y="448"/>
                    <a:pt x="491" y="448"/>
                  </a:cubicBezTo>
                  <a:cubicBezTo>
                    <a:pt x="498" y="447"/>
                    <a:pt x="505" y="448"/>
                    <a:pt x="510" y="449"/>
                  </a:cubicBezTo>
                  <a:cubicBezTo>
                    <a:pt x="510" y="449"/>
                    <a:pt x="510" y="449"/>
                    <a:pt x="516" y="450"/>
                  </a:cubicBezTo>
                  <a:cubicBezTo>
                    <a:pt x="519" y="450"/>
                    <a:pt x="522" y="451"/>
                    <a:pt x="525" y="451"/>
                  </a:cubicBezTo>
                  <a:cubicBezTo>
                    <a:pt x="526" y="450"/>
                    <a:pt x="526" y="448"/>
                    <a:pt x="526" y="446"/>
                  </a:cubicBezTo>
                  <a:cubicBezTo>
                    <a:pt x="534" y="374"/>
                    <a:pt x="534" y="299"/>
                    <a:pt x="503" y="234"/>
                  </a:cubicBezTo>
                  <a:cubicBezTo>
                    <a:pt x="492" y="212"/>
                    <a:pt x="478" y="191"/>
                    <a:pt x="461" y="174"/>
                  </a:cubicBezTo>
                  <a:cubicBezTo>
                    <a:pt x="456" y="143"/>
                    <a:pt x="447" y="112"/>
                    <a:pt x="434" y="84"/>
                  </a:cubicBezTo>
                  <a:cubicBezTo>
                    <a:pt x="425" y="63"/>
                    <a:pt x="413" y="43"/>
                    <a:pt x="404" y="22"/>
                  </a:cubicBezTo>
                  <a:cubicBezTo>
                    <a:pt x="401" y="15"/>
                    <a:pt x="398" y="7"/>
                    <a:pt x="394" y="0"/>
                  </a:cubicBezTo>
                  <a:cubicBezTo>
                    <a:pt x="393" y="2"/>
                    <a:pt x="392" y="3"/>
                    <a:pt x="390" y="4"/>
                  </a:cubicBezTo>
                  <a:cubicBezTo>
                    <a:pt x="389" y="5"/>
                    <a:pt x="388" y="5"/>
                    <a:pt x="388" y="6"/>
                  </a:cubicBezTo>
                  <a:cubicBezTo>
                    <a:pt x="386" y="7"/>
                    <a:pt x="385" y="8"/>
                    <a:pt x="384" y="8"/>
                  </a:cubicBezTo>
                  <a:cubicBezTo>
                    <a:pt x="383" y="9"/>
                    <a:pt x="383" y="9"/>
                    <a:pt x="382" y="9"/>
                  </a:cubicBezTo>
                  <a:cubicBezTo>
                    <a:pt x="377" y="10"/>
                    <a:pt x="374" y="11"/>
                    <a:pt x="369" y="13"/>
                  </a:cubicBezTo>
                  <a:cubicBezTo>
                    <a:pt x="356" y="16"/>
                    <a:pt x="346" y="24"/>
                    <a:pt x="334" y="33"/>
                  </a:cubicBezTo>
                  <a:cubicBezTo>
                    <a:pt x="328" y="37"/>
                    <a:pt x="322" y="41"/>
                    <a:pt x="316" y="45"/>
                  </a:cubicBezTo>
                  <a:cubicBezTo>
                    <a:pt x="305" y="51"/>
                    <a:pt x="294" y="55"/>
                    <a:pt x="284" y="58"/>
                  </a:cubicBezTo>
                  <a:cubicBezTo>
                    <a:pt x="272" y="61"/>
                    <a:pt x="261" y="62"/>
                    <a:pt x="251" y="62"/>
                  </a:cubicBezTo>
                  <a:cubicBezTo>
                    <a:pt x="249" y="62"/>
                    <a:pt x="247" y="62"/>
                    <a:pt x="245" y="62"/>
                  </a:cubicBezTo>
                  <a:cubicBezTo>
                    <a:pt x="232" y="61"/>
                    <a:pt x="222" y="57"/>
                    <a:pt x="213" y="51"/>
                  </a:cubicBezTo>
                  <a:cubicBezTo>
                    <a:pt x="204" y="46"/>
                    <a:pt x="197" y="38"/>
                    <a:pt x="191" y="31"/>
                  </a:cubicBezTo>
                  <a:cubicBezTo>
                    <a:pt x="188" y="27"/>
                    <a:pt x="185" y="23"/>
                    <a:pt x="182" y="20"/>
                  </a:cubicBezTo>
                  <a:cubicBezTo>
                    <a:pt x="182" y="20"/>
                    <a:pt x="182" y="20"/>
                    <a:pt x="181" y="20"/>
                  </a:cubicBezTo>
                  <a:cubicBezTo>
                    <a:pt x="178" y="16"/>
                    <a:pt x="175" y="12"/>
                    <a:pt x="171" y="9"/>
                  </a:cubicBezTo>
                  <a:cubicBezTo>
                    <a:pt x="170" y="22"/>
                    <a:pt x="171" y="36"/>
                    <a:pt x="168" y="49"/>
                  </a:cubicBezTo>
                  <a:cubicBezTo>
                    <a:pt x="164" y="63"/>
                    <a:pt x="155" y="75"/>
                    <a:pt x="147" y="86"/>
                  </a:cubicBezTo>
                  <a:cubicBezTo>
                    <a:pt x="132" y="107"/>
                    <a:pt x="118" y="127"/>
                    <a:pt x="111" y="151"/>
                  </a:cubicBezTo>
                  <a:cubicBezTo>
                    <a:pt x="106" y="166"/>
                    <a:pt x="105" y="181"/>
                    <a:pt x="107" y="196"/>
                  </a:cubicBezTo>
                  <a:cubicBezTo>
                    <a:pt x="90" y="220"/>
                    <a:pt x="76" y="245"/>
                    <a:pt x="65" y="271"/>
                  </a:cubicBezTo>
                  <a:cubicBezTo>
                    <a:pt x="47" y="311"/>
                    <a:pt x="35" y="353"/>
                    <a:pt x="31" y="396"/>
                  </a:cubicBezTo>
                  <a:cubicBezTo>
                    <a:pt x="30" y="409"/>
                    <a:pt x="29" y="422"/>
                    <a:pt x="30" y="435"/>
                  </a:cubicBezTo>
                  <a:cubicBezTo>
                    <a:pt x="29" y="435"/>
                    <a:pt x="29" y="434"/>
                    <a:pt x="28" y="433"/>
                  </a:cubicBezTo>
                  <a:cubicBezTo>
                    <a:pt x="22" y="423"/>
                    <a:pt x="18" y="412"/>
                    <a:pt x="15" y="401"/>
                  </a:cubicBezTo>
                  <a:cubicBezTo>
                    <a:pt x="7" y="373"/>
                    <a:pt x="10" y="342"/>
                    <a:pt x="20" y="315"/>
                  </a:cubicBezTo>
                  <a:cubicBezTo>
                    <a:pt x="24" y="303"/>
                    <a:pt x="30" y="292"/>
                    <a:pt x="35" y="280"/>
                  </a:cubicBezTo>
                  <a:cubicBezTo>
                    <a:pt x="43" y="261"/>
                    <a:pt x="50" y="241"/>
                    <a:pt x="57" y="221"/>
                  </a:cubicBezTo>
                  <a:cubicBezTo>
                    <a:pt x="56" y="222"/>
                    <a:pt x="55" y="224"/>
                    <a:pt x="54" y="225"/>
                  </a:cubicBezTo>
                  <a:cubicBezTo>
                    <a:pt x="43" y="242"/>
                    <a:pt x="35" y="260"/>
                    <a:pt x="26" y="279"/>
                  </a:cubicBezTo>
                  <a:cubicBezTo>
                    <a:pt x="21" y="289"/>
                    <a:pt x="16" y="300"/>
                    <a:pt x="12" y="311"/>
                  </a:cubicBezTo>
                  <a:cubicBezTo>
                    <a:pt x="2" y="339"/>
                    <a:pt x="0" y="370"/>
                    <a:pt x="6" y="399"/>
                  </a:cubicBezTo>
                  <a:cubicBezTo>
                    <a:pt x="8" y="410"/>
                    <a:pt x="11" y="421"/>
                    <a:pt x="17" y="430"/>
                  </a:cubicBezTo>
                  <a:cubicBezTo>
                    <a:pt x="20" y="436"/>
                    <a:pt x="25" y="442"/>
                    <a:pt x="30" y="447"/>
                  </a:cubicBezTo>
                  <a:cubicBezTo>
                    <a:pt x="30" y="451"/>
                    <a:pt x="30" y="455"/>
                    <a:pt x="31" y="459"/>
                  </a:cubicBezTo>
                  <a:cubicBezTo>
                    <a:pt x="35" y="463"/>
                    <a:pt x="38" y="468"/>
                    <a:pt x="41" y="472"/>
                  </a:cubicBezTo>
                  <a:cubicBezTo>
                    <a:pt x="64" y="503"/>
                    <a:pt x="80" y="528"/>
                    <a:pt x="95" y="552"/>
                  </a:cubicBezTo>
                  <a:cubicBezTo>
                    <a:pt x="100" y="560"/>
                    <a:pt x="105" y="569"/>
                    <a:pt x="110" y="577"/>
                  </a:cubicBezTo>
                  <a:cubicBezTo>
                    <a:pt x="118" y="591"/>
                    <a:pt x="126" y="604"/>
                    <a:pt x="135" y="616"/>
                  </a:cubicBezTo>
                  <a:cubicBezTo>
                    <a:pt x="140" y="623"/>
                    <a:pt x="145" y="629"/>
                    <a:pt x="150" y="635"/>
                  </a:cubicBezTo>
                  <a:cubicBezTo>
                    <a:pt x="156" y="642"/>
                    <a:pt x="161" y="648"/>
                    <a:pt x="167" y="655"/>
                  </a:cubicBezTo>
                  <a:cubicBezTo>
                    <a:pt x="175" y="665"/>
                    <a:pt x="181" y="675"/>
                    <a:pt x="185" y="685"/>
                  </a:cubicBezTo>
                  <a:cubicBezTo>
                    <a:pt x="243" y="708"/>
                    <a:pt x="310" y="705"/>
                    <a:pt x="365" y="676"/>
                  </a:cubicBezTo>
                  <a:cubicBezTo>
                    <a:pt x="396" y="659"/>
                    <a:pt x="423" y="635"/>
                    <a:pt x="448" y="610"/>
                  </a:cubicBezTo>
                  <a:cubicBezTo>
                    <a:pt x="449" y="609"/>
                    <a:pt x="450" y="608"/>
                    <a:pt x="451" y="607"/>
                  </a:cubicBezTo>
                  <a:cubicBezTo>
                    <a:pt x="454" y="575"/>
                    <a:pt x="454" y="541"/>
                    <a:pt x="452" y="50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3" name="Freeform 13"/>
            <p:cNvSpPr>
              <a:spLocks/>
            </p:cNvSpPr>
            <p:nvPr/>
          </p:nvSpPr>
          <p:spPr bwMode="auto">
            <a:xfrm>
              <a:off x="2125" y="3589"/>
              <a:ext cx="181" cy="178"/>
            </a:xfrm>
            <a:custGeom>
              <a:avLst/>
              <a:gdLst>
                <a:gd name="T0" fmla="*/ 355 w 384"/>
                <a:gd name="T1" fmla="*/ 225 h 379"/>
                <a:gd name="T2" fmla="*/ 323 w 384"/>
                <a:gd name="T3" fmla="*/ 185 h 379"/>
                <a:gd name="T4" fmla="*/ 283 w 384"/>
                <a:gd name="T5" fmla="*/ 119 h 379"/>
                <a:gd name="T6" fmla="*/ 230 w 384"/>
                <a:gd name="T7" fmla="*/ 40 h 379"/>
                <a:gd name="T8" fmla="*/ 202 w 384"/>
                <a:gd name="T9" fmla="*/ 10 h 379"/>
                <a:gd name="T10" fmla="*/ 183 w 384"/>
                <a:gd name="T11" fmla="*/ 2 h 379"/>
                <a:gd name="T12" fmla="*/ 162 w 384"/>
                <a:gd name="T13" fmla="*/ 4 h 379"/>
                <a:gd name="T14" fmla="*/ 147 w 384"/>
                <a:gd name="T15" fmla="*/ 16 h 379"/>
                <a:gd name="T16" fmla="*/ 136 w 384"/>
                <a:gd name="T17" fmla="*/ 33 h 379"/>
                <a:gd name="T18" fmla="*/ 125 w 384"/>
                <a:gd name="T19" fmla="*/ 50 h 379"/>
                <a:gd name="T20" fmla="*/ 111 w 384"/>
                <a:gd name="T21" fmla="*/ 64 h 379"/>
                <a:gd name="T22" fmla="*/ 90 w 384"/>
                <a:gd name="T23" fmla="*/ 69 h 379"/>
                <a:gd name="T24" fmla="*/ 69 w 384"/>
                <a:gd name="T25" fmla="*/ 70 h 379"/>
                <a:gd name="T26" fmla="*/ 48 w 384"/>
                <a:gd name="T27" fmla="*/ 71 h 379"/>
                <a:gd name="T28" fmla="*/ 29 w 384"/>
                <a:gd name="T29" fmla="*/ 80 h 379"/>
                <a:gd name="T30" fmla="*/ 19 w 384"/>
                <a:gd name="T31" fmla="*/ 100 h 379"/>
                <a:gd name="T32" fmla="*/ 18 w 384"/>
                <a:gd name="T33" fmla="*/ 123 h 379"/>
                <a:gd name="T34" fmla="*/ 23 w 384"/>
                <a:gd name="T35" fmla="*/ 175 h 379"/>
                <a:gd name="T36" fmla="*/ 16 w 384"/>
                <a:gd name="T37" fmla="*/ 225 h 379"/>
                <a:gd name="T38" fmla="*/ 3 w 384"/>
                <a:gd name="T39" fmla="*/ 254 h 379"/>
                <a:gd name="T40" fmla="*/ 0 w 384"/>
                <a:gd name="T41" fmla="*/ 269 h 379"/>
                <a:gd name="T42" fmla="*/ 4 w 384"/>
                <a:gd name="T43" fmla="*/ 285 h 379"/>
                <a:gd name="T44" fmla="*/ 19 w 384"/>
                <a:gd name="T45" fmla="*/ 297 h 379"/>
                <a:gd name="T46" fmla="*/ 39 w 384"/>
                <a:gd name="T47" fmla="*/ 304 h 379"/>
                <a:gd name="T48" fmla="*/ 82 w 384"/>
                <a:gd name="T49" fmla="*/ 317 h 379"/>
                <a:gd name="T50" fmla="*/ 227 w 384"/>
                <a:gd name="T51" fmla="*/ 356 h 379"/>
                <a:gd name="T52" fmla="*/ 296 w 384"/>
                <a:gd name="T53" fmla="*/ 378 h 379"/>
                <a:gd name="T54" fmla="*/ 340 w 384"/>
                <a:gd name="T55" fmla="*/ 367 h 379"/>
                <a:gd name="T56" fmla="*/ 372 w 384"/>
                <a:gd name="T57" fmla="*/ 333 h 379"/>
                <a:gd name="T58" fmla="*/ 378 w 384"/>
                <a:gd name="T59" fmla="*/ 269 h 379"/>
                <a:gd name="T60" fmla="*/ 355 w 384"/>
                <a:gd name="T61" fmla="*/ 225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4" h="379">
                  <a:moveTo>
                    <a:pt x="355" y="225"/>
                  </a:moveTo>
                  <a:cubicBezTo>
                    <a:pt x="345" y="211"/>
                    <a:pt x="333" y="199"/>
                    <a:pt x="323" y="185"/>
                  </a:cubicBezTo>
                  <a:cubicBezTo>
                    <a:pt x="308" y="165"/>
                    <a:pt x="296" y="142"/>
                    <a:pt x="283" y="119"/>
                  </a:cubicBezTo>
                  <a:cubicBezTo>
                    <a:pt x="266" y="92"/>
                    <a:pt x="248" y="66"/>
                    <a:pt x="230" y="40"/>
                  </a:cubicBezTo>
                  <a:cubicBezTo>
                    <a:pt x="222" y="29"/>
                    <a:pt x="213" y="18"/>
                    <a:pt x="202" y="10"/>
                  </a:cubicBezTo>
                  <a:cubicBezTo>
                    <a:pt x="196" y="6"/>
                    <a:pt x="190" y="3"/>
                    <a:pt x="183" y="2"/>
                  </a:cubicBezTo>
                  <a:cubicBezTo>
                    <a:pt x="176" y="0"/>
                    <a:pt x="169" y="1"/>
                    <a:pt x="162" y="4"/>
                  </a:cubicBezTo>
                  <a:cubicBezTo>
                    <a:pt x="156" y="6"/>
                    <a:pt x="151" y="11"/>
                    <a:pt x="147" y="16"/>
                  </a:cubicBezTo>
                  <a:cubicBezTo>
                    <a:pt x="142" y="21"/>
                    <a:pt x="139" y="27"/>
                    <a:pt x="136" y="33"/>
                  </a:cubicBezTo>
                  <a:cubicBezTo>
                    <a:pt x="132" y="39"/>
                    <a:pt x="129" y="45"/>
                    <a:pt x="125" y="50"/>
                  </a:cubicBezTo>
                  <a:cubicBezTo>
                    <a:pt x="121" y="55"/>
                    <a:pt x="116" y="60"/>
                    <a:pt x="111" y="64"/>
                  </a:cubicBezTo>
                  <a:cubicBezTo>
                    <a:pt x="104" y="67"/>
                    <a:pt x="97" y="69"/>
                    <a:pt x="90" y="69"/>
                  </a:cubicBezTo>
                  <a:cubicBezTo>
                    <a:pt x="83" y="70"/>
                    <a:pt x="76" y="70"/>
                    <a:pt x="69" y="70"/>
                  </a:cubicBezTo>
                  <a:cubicBezTo>
                    <a:pt x="62" y="69"/>
                    <a:pt x="55" y="69"/>
                    <a:pt x="48" y="71"/>
                  </a:cubicBezTo>
                  <a:cubicBezTo>
                    <a:pt x="41" y="72"/>
                    <a:pt x="34" y="75"/>
                    <a:pt x="29" y="80"/>
                  </a:cubicBezTo>
                  <a:cubicBezTo>
                    <a:pt x="24" y="85"/>
                    <a:pt x="20" y="93"/>
                    <a:pt x="19" y="100"/>
                  </a:cubicBezTo>
                  <a:cubicBezTo>
                    <a:pt x="17" y="108"/>
                    <a:pt x="18" y="116"/>
                    <a:pt x="18" y="123"/>
                  </a:cubicBezTo>
                  <a:cubicBezTo>
                    <a:pt x="19" y="140"/>
                    <a:pt x="22" y="157"/>
                    <a:pt x="23" y="175"/>
                  </a:cubicBezTo>
                  <a:cubicBezTo>
                    <a:pt x="24" y="192"/>
                    <a:pt x="23" y="209"/>
                    <a:pt x="16" y="225"/>
                  </a:cubicBezTo>
                  <a:cubicBezTo>
                    <a:pt x="12" y="235"/>
                    <a:pt x="7" y="244"/>
                    <a:pt x="3" y="254"/>
                  </a:cubicBezTo>
                  <a:cubicBezTo>
                    <a:pt x="1" y="259"/>
                    <a:pt x="0" y="264"/>
                    <a:pt x="0" y="269"/>
                  </a:cubicBezTo>
                  <a:cubicBezTo>
                    <a:pt x="0" y="275"/>
                    <a:pt x="1" y="280"/>
                    <a:pt x="4" y="285"/>
                  </a:cubicBezTo>
                  <a:cubicBezTo>
                    <a:pt x="7" y="290"/>
                    <a:pt x="13" y="295"/>
                    <a:pt x="19" y="297"/>
                  </a:cubicBezTo>
                  <a:cubicBezTo>
                    <a:pt x="25" y="300"/>
                    <a:pt x="32" y="302"/>
                    <a:pt x="39" y="304"/>
                  </a:cubicBezTo>
                  <a:cubicBezTo>
                    <a:pt x="53" y="308"/>
                    <a:pt x="68" y="313"/>
                    <a:pt x="82" y="317"/>
                  </a:cubicBezTo>
                  <a:cubicBezTo>
                    <a:pt x="130" y="332"/>
                    <a:pt x="180" y="337"/>
                    <a:pt x="227" y="356"/>
                  </a:cubicBezTo>
                  <a:cubicBezTo>
                    <a:pt x="250" y="365"/>
                    <a:pt x="272" y="377"/>
                    <a:pt x="296" y="378"/>
                  </a:cubicBezTo>
                  <a:cubicBezTo>
                    <a:pt x="312" y="379"/>
                    <a:pt x="327" y="375"/>
                    <a:pt x="340" y="367"/>
                  </a:cubicBezTo>
                  <a:cubicBezTo>
                    <a:pt x="354" y="359"/>
                    <a:pt x="364" y="347"/>
                    <a:pt x="372" y="333"/>
                  </a:cubicBezTo>
                  <a:cubicBezTo>
                    <a:pt x="382" y="314"/>
                    <a:pt x="384" y="291"/>
                    <a:pt x="378" y="269"/>
                  </a:cubicBezTo>
                  <a:cubicBezTo>
                    <a:pt x="374" y="253"/>
                    <a:pt x="365" y="239"/>
                    <a:pt x="355" y="2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4" name="Freeform 14"/>
            <p:cNvSpPr>
              <a:spLocks/>
            </p:cNvSpPr>
            <p:nvPr/>
          </p:nvSpPr>
          <p:spPr bwMode="auto">
            <a:xfrm>
              <a:off x="2432" y="3600"/>
              <a:ext cx="163" cy="168"/>
            </a:xfrm>
            <a:custGeom>
              <a:avLst/>
              <a:gdLst>
                <a:gd name="T0" fmla="*/ 333 w 347"/>
                <a:gd name="T1" fmla="*/ 154 h 358"/>
                <a:gd name="T2" fmla="*/ 320 w 347"/>
                <a:gd name="T3" fmla="*/ 145 h 358"/>
                <a:gd name="T4" fmla="*/ 296 w 347"/>
                <a:gd name="T5" fmla="*/ 126 h 358"/>
                <a:gd name="T6" fmla="*/ 273 w 347"/>
                <a:gd name="T7" fmla="*/ 105 h 358"/>
                <a:gd name="T8" fmla="*/ 259 w 347"/>
                <a:gd name="T9" fmla="*/ 77 h 358"/>
                <a:gd name="T10" fmla="*/ 257 w 347"/>
                <a:gd name="T11" fmla="*/ 58 h 358"/>
                <a:gd name="T12" fmla="*/ 253 w 347"/>
                <a:gd name="T13" fmla="*/ 37 h 358"/>
                <a:gd name="T14" fmla="*/ 245 w 347"/>
                <a:gd name="T15" fmla="*/ 24 h 358"/>
                <a:gd name="T16" fmla="*/ 229 w 347"/>
                <a:gd name="T17" fmla="*/ 15 h 358"/>
                <a:gd name="T18" fmla="*/ 210 w 347"/>
                <a:gd name="T19" fmla="*/ 12 h 358"/>
                <a:gd name="T20" fmla="*/ 165 w 347"/>
                <a:gd name="T21" fmla="*/ 19 h 358"/>
                <a:gd name="T22" fmla="*/ 123 w 347"/>
                <a:gd name="T23" fmla="*/ 15 h 358"/>
                <a:gd name="T24" fmla="*/ 99 w 347"/>
                <a:gd name="T25" fmla="*/ 8 h 358"/>
                <a:gd name="T26" fmla="*/ 60 w 347"/>
                <a:gd name="T27" fmla="*/ 1 h 358"/>
                <a:gd name="T28" fmla="*/ 43 w 347"/>
                <a:gd name="T29" fmla="*/ 0 h 358"/>
                <a:gd name="T30" fmla="*/ 27 w 347"/>
                <a:gd name="T31" fmla="*/ 6 h 358"/>
                <a:gd name="T32" fmla="*/ 19 w 347"/>
                <a:gd name="T33" fmla="*/ 22 h 358"/>
                <a:gd name="T34" fmla="*/ 19 w 347"/>
                <a:gd name="T35" fmla="*/ 40 h 358"/>
                <a:gd name="T36" fmla="*/ 18 w 347"/>
                <a:gd name="T37" fmla="*/ 150 h 358"/>
                <a:gd name="T38" fmla="*/ 8 w 347"/>
                <a:gd name="T39" fmla="*/ 210 h 358"/>
                <a:gd name="T40" fmla="*/ 0 w 347"/>
                <a:gd name="T41" fmla="*/ 282 h 358"/>
                <a:gd name="T42" fmla="*/ 9 w 347"/>
                <a:gd name="T43" fmla="*/ 322 h 358"/>
                <a:gd name="T44" fmla="*/ 41 w 347"/>
                <a:gd name="T45" fmla="*/ 347 h 358"/>
                <a:gd name="T46" fmla="*/ 98 w 347"/>
                <a:gd name="T47" fmla="*/ 356 h 358"/>
                <a:gd name="T48" fmla="*/ 142 w 347"/>
                <a:gd name="T49" fmla="*/ 337 h 358"/>
                <a:gd name="T50" fmla="*/ 177 w 347"/>
                <a:gd name="T51" fmla="*/ 305 h 358"/>
                <a:gd name="T52" fmla="*/ 220 w 347"/>
                <a:gd name="T53" fmla="*/ 270 h 358"/>
                <a:gd name="T54" fmla="*/ 294 w 347"/>
                <a:gd name="T55" fmla="*/ 231 h 358"/>
                <a:gd name="T56" fmla="*/ 334 w 347"/>
                <a:gd name="T57" fmla="*/ 203 h 358"/>
                <a:gd name="T58" fmla="*/ 345 w 347"/>
                <a:gd name="T59" fmla="*/ 184 h 358"/>
                <a:gd name="T60" fmla="*/ 342 w 347"/>
                <a:gd name="T61" fmla="*/ 165 h 358"/>
                <a:gd name="T62" fmla="*/ 333 w 347"/>
                <a:gd name="T63" fmla="*/ 15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7" h="358">
                  <a:moveTo>
                    <a:pt x="333" y="154"/>
                  </a:moveTo>
                  <a:cubicBezTo>
                    <a:pt x="329" y="151"/>
                    <a:pt x="324" y="148"/>
                    <a:pt x="320" y="145"/>
                  </a:cubicBezTo>
                  <a:cubicBezTo>
                    <a:pt x="312" y="140"/>
                    <a:pt x="304" y="133"/>
                    <a:pt x="296" y="126"/>
                  </a:cubicBezTo>
                  <a:cubicBezTo>
                    <a:pt x="288" y="119"/>
                    <a:pt x="280" y="113"/>
                    <a:pt x="273" y="105"/>
                  </a:cubicBezTo>
                  <a:cubicBezTo>
                    <a:pt x="266" y="96"/>
                    <a:pt x="261" y="87"/>
                    <a:pt x="259" y="77"/>
                  </a:cubicBezTo>
                  <a:cubicBezTo>
                    <a:pt x="258" y="71"/>
                    <a:pt x="258" y="64"/>
                    <a:pt x="257" y="58"/>
                  </a:cubicBezTo>
                  <a:cubicBezTo>
                    <a:pt x="257" y="51"/>
                    <a:pt x="255" y="43"/>
                    <a:pt x="253" y="37"/>
                  </a:cubicBezTo>
                  <a:cubicBezTo>
                    <a:pt x="251" y="32"/>
                    <a:pt x="248" y="28"/>
                    <a:pt x="245" y="24"/>
                  </a:cubicBezTo>
                  <a:cubicBezTo>
                    <a:pt x="241" y="20"/>
                    <a:pt x="235" y="17"/>
                    <a:pt x="229" y="15"/>
                  </a:cubicBezTo>
                  <a:cubicBezTo>
                    <a:pt x="223" y="13"/>
                    <a:pt x="216" y="12"/>
                    <a:pt x="210" y="12"/>
                  </a:cubicBezTo>
                  <a:cubicBezTo>
                    <a:pt x="195" y="12"/>
                    <a:pt x="180" y="17"/>
                    <a:pt x="165" y="19"/>
                  </a:cubicBezTo>
                  <a:cubicBezTo>
                    <a:pt x="151" y="21"/>
                    <a:pt x="137" y="19"/>
                    <a:pt x="123" y="15"/>
                  </a:cubicBezTo>
                  <a:cubicBezTo>
                    <a:pt x="115" y="13"/>
                    <a:pt x="107" y="10"/>
                    <a:pt x="99" y="8"/>
                  </a:cubicBezTo>
                  <a:cubicBezTo>
                    <a:pt x="86" y="5"/>
                    <a:pt x="73" y="3"/>
                    <a:pt x="60" y="1"/>
                  </a:cubicBezTo>
                  <a:cubicBezTo>
                    <a:pt x="54" y="0"/>
                    <a:pt x="48" y="0"/>
                    <a:pt x="43" y="0"/>
                  </a:cubicBezTo>
                  <a:cubicBezTo>
                    <a:pt x="37" y="0"/>
                    <a:pt x="31" y="2"/>
                    <a:pt x="27" y="6"/>
                  </a:cubicBezTo>
                  <a:cubicBezTo>
                    <a:pt x="22" y="10"/>
                    <a:pt x="20" y="16"/>
                    <a:pt x="19" y="22"/>
                  </a:cubicBezTo>
                  <a:cubicBezTo>
                    <a:pt x="18" y="28"/>
                    <a:pt x="18" y="34"/>
                    <a:pt x="19" y="40"/>
                  </a:cubicBezTo>
                  <a:cubicBezTo>
                    <a:pt x="21" y="77"/>
                    <a:pt x="21" y="114"/>
                    <a:pt x="18" y="150"/>
                  </a:cubicBezTo>
                  <a:cubicBezTo>
                    <a:pt x="15" y="170"/>
                    <a:pt x="12" y="190"/>
                    <a:pt x="8" y="210"/>
                  </a:cubicBezTo>
                  <a:cubicBezTo>
                    <a:pt x="4" y="234"/>
                    <a:pt x="0" y="258"/>
                    <a:pt x="0" y="282"/>
                  </a:cubicBezTo>
                  <a:cubicBezTo>
                    <a:pt x="0" y="296"/>
                    <a:pt x="1" y="310"/>
                    <a:pt x="9" y="322"/>
                  </a:cubicBezTo>
                  <a:cubicBezTo>
                    <a:pt x="16" y="334"/>
                    <a:pt x="28" y="341"/>
                    <a:pt x="41" y="347"/>
                  </a:cubicBezTo>
                  <a:cubicBezTo>
                    <a:pt x="58" y="355"/>
                    <a:pt x="78" y="358"/>
                    <a:pt x="98" y="356"/>
                  </a:cubicBezTo>
                  <a:cubicBezTo>
                    <a:pt x="114" y="353"/>
                    <a:pt x="129" y="346"/>
                    <a:pt x="142" y="337"/>
                  </a:cubicBezTo>
                  <a:cubicBezTo>
                    <a:pt x="155" y="328"/>
                    <a:pt x="166" y="316"/>
                    <a:pt x="177" y="305"/>
                  </a:cubicBezTo>
                  <a:cubicBezTo>
                    <a:pt x="191" y="292"/>
                    <a:pt x="205" y="280"/>
                    <a:pt x="220" y="270"/>
                  </a:cubicBezTo>
                  <a:cubicBezTo>
                    <a:pt x="244" y="255"/>
                    <a:pt x="269" y="244"/>
                    <a:pt x="294" y="231"/>
                  </a:cubicBezTo>
                  <a:cubicBezTo>
                    <a:pt x="309" y="224"/>
                    <a:pt x="323" y="215"/>
                    <a:pt x="334" y="203"/>
                  </a:cubicBezTo>
                  <a:cubicBezTo>
                    <a:pt x="339" y="197"/>
                    <a:pt x="342" y="191"/>
                    <a:pt x="345" y="184"/>
                  </a:cubicBezTo>
                  <a:cubicBezTo>
                    <a:pt x="347" y="178"/>
                    <a:pt x="346" y="171"/>
                    <a:pt x="342" y="165"/>
                  </a:cubicBezTo>
                  <a:cubicBezTo>
                    <a:pt x="340" y="160"/>
                    <a:pt x="336" y="157"/>
                    <a:pt x="333" y="1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5" name="Freeform 15"/>
            <p:cNvSpPr>
              <a:spLocks noEditPoints="1"/>
            </p:cNvSpPr>
            <p:nvPr/>
          </p:nvSpPr>
          <p:spPr bwMode="auto">
            <a:xfrm>
              <a:off x="2291" y="3330"/>
              <a:ext cx="116" cy="80"/>
            </a:xfrm>
            <a:custGeom>
              <a:avLst/>
              <a:gdLst>
                <a:gd name="T0" fmla="*/ 242 w 246"/>
                <a:gd name="T1" fmla="*/ 53 h 171"/>
                <a:gd name="T2" fmla="*/ 233 w 246"/>
                <a:gd name="T3" fmla="*/ 45 h 171"/>
                <a:gd name="T4" fmla="*/ 175 w 246"/>
                <a:gd name="T5" fmla="*/ 25 h 171"/>
                <a:gd name="T6" fmla="*/ 133 w 246"/>
                <a:gd name="T7" fmla="*/ 5 h 171"/>
                <a:gd name="T8" fmla="*/ 32 w 246"/>
                <a:gd name="T9" fmla="*/ 40 h 171"/>
                <a:gd name="T10" fmla="*/ 4 w 246"/>
                <a:gd name="T11" fmla="*/ 73 h 171"/>
                <a:gd name="T12" fmla="*/ 0 w 246"/>
                <a:gd name="T13" fmla="*/ 90 h 171"/>
                <a:gd name="T14" fmla="*/ 2 w 246"/>
                <a:gd name="T15" fmla="*/ 95 h 171"/>
                <a:gd name="T16" fmla="*/ 4 w 246"/>
                <a:gd name="T17" fmla="*/ 96 h 171"/>
                <a:gd name="T18" fmla="*/ 5 w 246"/>
                <a:gd name="T19" fmla="*/ 96 h 171"/>
                <a:gd name="T20" fmla="*/ 25 w 246"/>
                <a:gd name="T21" fmla="*/ 103 h 171"/>
                <a:gd name="T22" fmla="*/ 77 w 246"/>
                <a:gd name="T23" fmla="*/ 124 h 171"/>
                <a:gd name="T24" fmla="*/ 145 w 246"/>
                <a:gd name="T25" fmla="*/ 112 h 171"/>
                <a:gd name="T26" fmla="*/ 203 w 246"/>
                <a:gd name="T27" fmla="*/ 74 h 171"/>
                <a:gd name="T28" fmla="*/ 214 w 246"/>
                <a:gd name="T29" fmla="*/ 65 h 171"/>
                <a:gd name="T30" fmla="*/ 229 w 246"/>
                <a:gd name="T31" fmla="*/ 65 h 171"/>
                <a:gd name="T32" fmla="*/ 226 w 246"/>
                <a:gd name="T33" fmla="*/ 72 h 171"/>
                <a:gd name="T34" fmla="*/ 224 w 246"/>
                <a:gd name="T35" fmla="*/ 73 h 171"/>
                <a:gd name="T36" fmla="*/ 217 w 246"/>
                <a:gd name="T37" fmla="*/ 77 h 171"/>
                <a:gd name="T38" fmla="*/ 206 w 246"/>
                <a:gd name="T39" fmla="*/ 83 h 171"/>
                <a:gd name="T40" fmla="*/ 190 w 246"/>
                <a:gd name="T41" fmla="*/ 96 h 171"/>
                <a:gd name="T42" fmla="*/ 116 w 246"/>
                <a:gd name="T43" fmla="*/ 130 h 171"/>
                <a:gd name="T44" fmla="*/ 76 w 246"/>
                <a:gd name="T45" fmla="*/ 135 h 171"/>
                <a:gd name="T46" fmla="*/ 25 w 246"/>
                <a:gd name="T47" fmla="*/ 112 h 171"/>
                <a:gd name="T48" fmla="*/ 35 w 246"/>
                <a:gd name="T49" fmla="*/ 126 h 171"/>
                <a:gd name="T50" fmla="*/ 94 w 246"/>
                <a:gd name="T51" fmla="*/ 170 h 171"/>
                <a:gd name="T52" fmla="*/ 162 w 246"/>
                <a:gd name="T53" fmla="*/ 152 h 171"/>
                <a:gd name="T54" fmla="*/ 230 w 246"/>
                <a:gd name="T55" fmla="*/ 111 h 171"/>
                <a:gd name="T56" fmla="*/ 243 w 246"/>
                <a:gd name="T57" fmla="*/ 89 h 171"/>
                <a:gd name="T58" fmla="*/ 246 w 246"/>
                <a:gd name="T59" fmla="*/ 62 h 171"/>
                <a:gd name="T60" fmla="*/ 74 w 246"/>
                <a:gd name="T61" fmla="*/ 21 h 171"/>
                <a:gd name="T62" fmla="*/ 66 w 246"/>
                <a:gd name="T63" fmla="*/ 25 h 171"/>
                <a:gd name="T64" fmla="*/ 73 w 246"/>
                <a:gd name="T65" fmla="*/ 17 h 171"/>
                <a:gd name="T66" fmla="*/ 142 w 246"/>
                <a:gd name="T67" fmla="*/ 23 h 171"/>
                <a:gd name="T68" fmla="*/ 128 w 246"/>
                <a:gd name="T69" fmla="*/ 23 h 171"/>
                <a:gd name="T70" fmla="*/ 121 w 246"/>
                <a:gd name="T71" fmla="*/ 16 h 171"/>
                <a:gd name="T72" fmla="*/ 134 w 246"/>
                <a:gd name="T73" fmla="*/ 16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6" h="171">
                  <a:moveTo>
                    <a:pt x="243" y="54"/>
                  </a:moveTo>
                  <a:cubicBezTo>
                    <a:pt x="242" y="53"/>
                    <a:pt x="242" y="53"/>
                    <a:pt x="242" y="53"/>
                  </a:cubicBezTo>
                  <a:cubicBezTo>
                    <a:pt x="242" y="52"/>
                    <a:pt x="242" y="52"/>
                    <a:pt x="242" y="52"/>
                  </a:cubicBezTo>
                  <a:cubicBezTo>
                    <a:pt x="240" y="49"/>
                    <a:pt x="236" y="47"/>
                    <a:pt x="233" y="45"/>
                  </a:cubicBezTo>
                  <a:cubicBezTo>
                    <a:pt x="228" y="43"/>
                    <a:pt x="223" y="42"/>
                    <a:pt x="219" y="41"/>
                  </a:cubicBezTo>
                  <a:cubicBezTo>
                    <a:pt x="203" y="37"/>
                    <a:pt x="189" y="32"/>
                    <a:pt x="175" y="25"/>
                  </a:cubicBezTo>
                  <a:cubicBezTo>
                    <a:pt x="168" y="22"/>
                    <a:pt x="161" y="18"/>
                    <a:pt x="155" y="14"/>
                  </a:cubicBezTo>
                  <a:cubicBezTo>
                    <a:pt x="148" y="11"/>
                    <a:pt x="140" y="7"/>
                    <a:pt x="133" y="5"/>
                  </a:cubicBezTo>
                  <a:cubicBezTo>
                    <a:pt x="116" y="0"/>
                    <a:pt x="97" y="1"/>
                    <a:pt x="81" y="7"/>
                  </a:cubicBezTo>
                  <a:cubicBezTo>
                    <a:pt x="62" y="13"/>
                    <a:pt x="45" y="25"/>
                    <a:pt x="32" y="40"/>
                  </a:cubicBezTo>
                  <a:cubicBezTo>
                    <a:pt x="25" y="45"/>
                    <a:pt x="18" y="52"/>
                    <a:pt x="12" y="59"/>
                  </a:cubicBezTo>
                  <a:cubicBezTo>
                    <a:pt x="8" y="63"/>
                    <a:pt x="5" y="67"/>
                    <a:pt x="4" y="73"/>
                  </a:cubicBezTo>
                  <a:cubicBezTo>
                    <a:pt x="2" y="77"/>
                    <a:pt x="2" y="81"/>
                    <a:pt x="1" y="85"/>
                  </a:cubicBezTo>
                  <a:cubicBezTo>
                    <a:pt x="1" y="86"/>
                    <a:pt x="0" y="88"/>
                    <a:pt x="0" y="90"/>
                  </a:cubicBezTo>
                  <a:cubicBezTo>
                    <a:pt x="0" y="90"/>
                    <a:pt x="0" y="91"/>
                    <a:pt x="1" y="92"/>
                  </a:cubicBezTo>
                  <a:cubicBezTo>
                    <a:pt x="1" y="93"/>
                    <a:pt x="1" y="94"/>
                    <a:pt x="2" y="95"/>
                  </a:cubicBezTo>
                  <a:cubicBezTo>
                    <a:pt x="3" y="96"/>
                    <a:pt x="3" y="97"/>
                    <a:pt x="4" y="98"/>
                  </a:cubicBezTo>
                  <a:cubicBezTo>
                    <a:pt x="4" y="97"/>
                    <a:pt x="4" y="97"/>
                    <a:pt x="4" y="96"/>
                  </a:cubicBezTo>
                  <a:cubicBezTo>
                    <a:pt x="4" y="96"/>
                    <a:pt x="4" y="96"/>
                    <a:pt x="4" y="95"/>
                  </a:cubicBezTo>
                  <a:cubicBezTo>
                    <a:pt x="5" y="96"/>
                    <a:pt x="5" y="96"/>
                    <a:pt x="5" y="96"/>
                  </a:cubicBezTo>
                  <a:cubicBezTo>
                    <a:pt x="7" y="96"/>
                    <a:pt x="8" y="96"/>
                    <a:pt x="9" y="96"/>
                  </a:cubicBezTo>
                  <a:cubicBezTo>
                    <a:pt x="15" y="97"/>
                    <a:pt x="20" y="100"/>
                    <a:pt x="25" y="103"/>
                  </a:cubicBezTo>
                  <a:cubicBezTo>
                    <a:pt x="30" y="106"/>
                    <a:pt x="35" y="110"/>
                    <a:pt x="40" y="113"/>
                  </a:cubicBezTo>
                  <a:cubicBezTo>
                    <a:pt x="51" y="120"/>
                    <a:pt x="64" y="123"/>
                    <a:pt x="77" y="124"/>
                  </a:cubicBezTo>
                  <a:cubicBezTo>
                    <a:pt x="90" y="124"/>
                    <a:pt x="103" y="122"/>
                    <a:pt x="115" y="120"/>
                  </a:cubicBezTo>
                  <a:cubicBezTo>
                    <a:pt x="126" y="118"/>
                    <a:pt x="136" y="115"/>
                    <a:pt x="145" y="112"/>
                  </a:cubicBezTo>
                  <a:cubicBezTo>
                    <a:pt x="160" y="106"/>
                    <a:pt x="173" y="97"/>
                    <a:pt x="186" y="87"/>
                  </a:cubicBezTo>
                  <a:cubicBezTo>
                    <a:pt x="192" y="83"/>
                    <a:pt x="198" y="79"/>
                    <a:pt x="203" y="74"/>
                  </a:cubicBezTo>
                  <a:cubicBezTo>
                    <a:pt x="204" y="72"/>
                    <a:pt x="206" y="70"/>
                    <a:pt x="208" y="69"/>
                  </a:cubicBezTo>
                  <a:cubicBezTo>
                    <a:pt x="210" y="67"/>
                    <a:pt x="212" y="66"/>
                    <a:pt x="214" y="65"/>
                  </a:cubicBezTo>
                  <a:cubicBezTo>
                    <a:pt x="218" y="64"/>
                    <a:pt x="222" y="64"/>
                    <a:pt x="225" y="65"/>
                  </a:cubicBezTo>
                  <a:cubicBezTo>
                    <a:pt x="226" y="65"/>
                    <a:pt x="227" y="65"/>
                    <a:pt x="229" y="65"/>
                  </a:cubicBezTo>
                  <a:cubicBezTo>
                    <a:pt x="229" y="67"/>
                    <a:pt x="228" y="70"/>
                    <a:pt x="226" y="71"/>
                  </a:cubicBezTo>
                  <a:cubicBezTo>
                    <a:pt x="226" y="72"/>
                    <a:pt x="226" y="72"/>
                    <a:pt x="226" y="72"/>
                  </a:cubicBezTo>
                  <a:cubicBezTo>
                    <a:pt x="225" y="72"/>
                    <a:pt x="225" y="72"/>
                    <a:pt x="225" y="72"/>
                  </a:cubicBezTo>
                  <a:cubicBezTo>
                    <a:pt x="225" y="72"/>
                    <a:pt x="225" y="72"/>
                    <a:pt x="224" y="73"/>
                  </a:cubicBezTo>
                  <a:cubicBezTo>
                    <a:pt x="224" y="74"/>
                    <a:pt x="223" y="74"/>
                    <a:pt x="223" y="74"/>
                  </a:cubicBezTo>
                  <a:cubicBezTo>
                    <a:pt x="221" y="75"/>
                    <a:pt x="219" y="76"/>
                    <a:pt x="217" y="77"/>
                  </a:cubicBezTo>
                  <a:cubicBezTo>
                    <a:pt x="213" y="79"/>
                    <a:pt x="210" y="80"/>
                    <a:pt x="207" y="83"/>
                  </a:cubicBezTo>
                  <a:cubicBezTo>
                    <a:pt x="206" y="83"/>
                    <a:pt x="206" y="83"/>
                    <a:pt x="206" y="83"/>
                  </a:cubicBezTo>
                  <a:cubicBezTo>
                    <a:pt x="202" y="86"/>
                    <a:pt x="197" y="90"/>
                    <a:pt x="192" y="94"/>
                  </a:cubicBezTo>
                  <a:cubicBezTo>
                    <a:pt x="192" y="94"/>
                    <a:pt x="192" y="94"/>
                    <a:pt x="190" y="96"/>
                  </a:cubicBezTo>
                  <a:cubicBezTo>
                    <a:pt x="178" y="106"/>
                    <a:pt x="164" y="115"/>
                    <a:pt x="147" y="122"/>
                  </a:cubicBezTo>
                  <a:cubicBezTo>
                    <a:pt x="139" y="124"/>
                    <a:pt x="128" y="128"/>
                    <a:pt x="116" y="130"/>
                  </a:cubicBezTo>
                  <a:cubicBezTo>
                    <a:pt x="105" y="133"/>
                    <a:pt x="94" y="135"/>
                    <a:pt x="82" y="135"/>
                  </a:cubicBezTo>
                  <a:cubicBezTo>
                    <a:pt x="80" y="135"/>
                    <a:pt x="78" y="135"/>
                    <a:pt x="76" y="135"/>
                  </a:cubicBezTo>
                  <a:cubicBezTo>
                    <a:pt x="59" y="135"/>
                    <a:pt x="46" y="130"/>
                    <a:pt x="36" y="122"/>
                  </a:cubicBezTo>
                  <a:cubicBezTo>
                    <a:pt x="32" y="119"/>
                    <a:pt x="29" y="115"/>
                    <a:pt x="25" y="112"/>
                  </a:cubicBezTo>
                  <a:cubicBezTo>
                    <a:pt x="22" y="109"/>
                    <a:pt x="19" y="107"/>
                    <a:pt x="17" y="106"/>
                  </a:cubicBezTo>
                  <a:cubicBezTo>
                    <a:pt x="24" y="112"/>
                    <a:pt x="30" y="119"/>
                    <a:pt x="35" y="126"/>
                  </a:cubicBezTo>
                  <a:cubicBezTo>
                    <a:pt x="45" y="138"/>
                    <a:pt x="53" y="151"/>
                    <a:pt x="65" y="159"/>
                  </a:cubicBezTo>
                  <a:cubicBezTo>
                    <a:pt x="73" y="165"/>
                    <a:pt x="84" y="169"/>
                    <a:pt x="94" y="170"/>
                  </a:cubicBezTo>
                  <a:cubicBezTo>
                    <a:pt x="106" y="171"/>
                    <a:pt x="119" y="169"/>
                    <a:pt x="131" y="166"/>
                  </a:cubicBezTo>
                  <a:cubicBezTo>
                    <a:pt x="142" y="162"/>
                    <a:pt x="152" y="158"/>
                    <a:pt x="162" y="152"/>
                  </a:cubicBezTo>
                  <a:cubicBezTo>
                    <a:pt x="181" y="140"/>
                    <a:pt x="196" y="124"/>
                    <a:pt x="216" y="116"/>
                  </a:cubicBezTo>
                  <a:cubicBezTo>
                    <a:pt x="221" y="115"/>
                    <a:pt x="226" y="113"/>
                    <a:pt x="230" y="111"/>
                  </a:cubicBezTo>
                  <a:cubicBezTo>
                    <a:pt x="234" y="109"/>
                    <a:pt x="238" y="106"/>
                    <a:pt x="240" y="102"/>
                  </a:cubicBezTo>
                  <a:cubicBezTo>
                    <a:pt x="242" y="98"/>
                    <a:pt x="242" y="93"/>
                    <a:pt x="243" y="89"/>
                  </a:cubicBezTo>
                  <a:cubicBezTo>
                    <a:pt x="243" y="83"/>
                    <a:pt x="245" y="77"/>
                    <a:pt x="246" y="71"/>
                  </a:cubicBezTo>
                  <a:cubicBezTo>
                    <a:pt x="246" y="68"/>
                    <a:pt x="246" y="65"/>
                    <a:pt x="246" y="62"/>
                  </a:cubicBezTo>
                  <a:cubicBezTo>
                    <a:pt x="245" y="60"/>
                    <a:pt x="244" y="57"/>
                    <a:pt x="243" y="54"/>
                  </a:cubicBezTo>
                  <a:close/>
                  <a:moveTo>
                    <a:pt x="74" y="21"/>
                  </a:moveTo>
                  <a:cubicBezTo>
                    <a:pt x="72" y="23"/>
                    <a:pt x="71" y="26"/>
                    <a:pt x="69" y="27"/>
                  </a:cubicBezTo>
                  <a:cubicBezTo>
                    <a:pt x="68" y="27"/>
                    <a:pt x="66" y="26"/>
                    <a:pt x="66" y="25"/>
                  </a:cubicBezTo>
                  <a:cubicBezTo>
                    <a:pt x="64" y="23"/>
                    <a:pt x="69" y="17"/>
                    <a:pt x="72" y="17"/>
                  </a:cubicBezTo>
                  <a:cubicBezTo>
                    <a:pt x="73" y="17"/>
                    <a:pt x="73" y="17"/>
                    <a:pt x="73" y="17"/>
                  </a:cubicBezTo>
                  <a:cubicBezTo>
                    <a:pt x="75" y="18"/>
                    <a:pt x="75" y="21"/>
                    <a:pt x="74" y="21"/>
                  </a:cubicBezTo>
                  <a:close/>
                  <a:moveTo>
                    <a:pt x="142" y="23"/>
                  </a:moveTo>
                  <a:cubicBezTo>
                    <a:pt x="142" y="26"/>
                    <a:pt x="138" y="27"/>
                    <a:pt x="135" y="27"/>
                  </a:cubicBezTo>
                  <a:cubicBezTo>
                    <a:pt x="132" y="27"/>
                    <a:pt x="130" y="24"/>
                    <a:pt x="128" y="23"/>
                  </a:cubicBezTo>
                  <a:cubicBezTo>
                    <a:pt x="125" y="21"/>
                    <a:pt x="120" y="22"/>
                    <a:pt x="119" y="19"/>
                  </a:cubicBezTo>
                  <a:cubicBezTo>
                    <a:pt x="119" y="18"/>
                    <a:pt x="120" y="17"/>
                    <a:pt x="121" y="16"/>
                  </a:cubicBezTo>
                  <a:cubicBezTo>
                    <a:pt x="122" y="15"/>
                    <a:pt x="124" y="15"/>
                    <a:pt x="126" y="15"/>
                  </a:cubicBezTo>
                  <a:cubicBezTo>
                    <a:pt x="129" y="15"/>
                    <a:pt x="132" y="15"/>
                    <a:pt x="134" y="16"/>
                  </a:cubicBezTo>
                  <a:cubicBezTo>
                    <a:pt x="138" y="18"/>
                    <a:pt x="143" y="20"/>
                    <a:pt x="14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6" name="Freeform 16"/>
            <p:cNvSpPr>
              <a:spLocks noEditPoints="1"/>
            </p:cNvSpPr>
            <p:nvPr/>
          </p:nvSpPr>
          <p:spPr bwMode="auto">
            <a:xfrm>
              <a:off x="2115" y="3208"/>
              <a:ext cx="490" cy="571"/>
            </a:xfrm>
            <a:custGeom>
              <a:avLst/>
              <a:gdLst>
                <a:gd name="T0" fmla="*/ 994 w 1042"/>
                <a:gd name="T1" fmla="*/ 961 h 1216"/>
                <a:gd name="T2" fmla="*/ 962 w 1042"/>
                <a:gd name="T3" fmla="*/ 931 h 1216"/>
                <a:gd name="T4" fmla="*/ 951 w 1042"/>
                <a:gd name="T5" fmla="*/ 896 h 1216"/>
                <a:gd name="T6" fmla="*/ 921 w 1042"/>
                <a:gd name="T7" fmla="*/ 811 h 1216"/>
                <a:gd name="T8" fmla="*/ 824 w 1042"/>
                <a:gd name="T9" fmla="*/ 510 h 1216"/>
                <a:gd name="T10" fmla="*/ 760 w 1042"/>
                <a:gd name="T11" fmla="*/ 417 h 1216"/>
                <a:gd name="T12" fmla="*/ 716 w 1042"/>
                <a:gd name="T13" fmla="*/ 277 h 1216"/>
                <a:gd name="T14" fmla="*/ 517 w 1042"/>
                <a:gd name="T15" fmla="*/ 0 h 1216"/>
                <a:gd name="T16" fmla="*/ 351 w 1042"/>
                <a:gd name="T17" fmla="*/ 266 h 1216"/>
                <a:gd name="T18" fmla="*/ 355 w 1042"/>
                <a:gd name="T19" fmla="*/ 405 h 1216"/>
                <a:gd name="T20" fmla="*/ 277 w 1042"/>
                <a:gd name="T21" fmla="*/ 513 h 1216"/>
                <a:gd name="T22" fmla="*/ 198 w 1042"/>
                <a:gd name="T23" fmla="*/ 685 h 1216"/>
                <a:gd name="T24" fmla="*/ 155 w 1042"/>
                <a:gd name="T25" fmla="*/ 818 h 1216"/>
                <a:gd name="T26" fmla="*/ 121 w 1042"/>
                <a:gd name="T27" fmla="*/ 865 h 1216"/>
                <a:gd name="T28" fmla="*/ 97 w 1042"/>
                <a:gd name="T29" fmla="*/ 867 h 1216"/>
                <a:gd name="T30" fmla="*/ 18 w 1042"/>
                <a:gd name="T31" fmla="*/ 942 h 1216"/>
                <a:gd name="T32" fmla="*/ 17 w 1042"/>
                <a:gd name="T33" fmla="*/ 1034 h 1216"/>
                <a:gd name="T34" fmla="*/ 0 w 1042"/>
                <a:gd name="T35" fmla="*/ 1086 h 1216"/>
                <a:gd name="T36" fmla="*/ 72 w 1042"/>
                <a:gd name="T37" fmla="*/ 1145 h 1216"/>
                <a:gd name="T38" fmla="*/ 257 w 1042"/>
                <a:gd name="T39" fmla="*/ 1198 h 1216"/>
                <a:gd name="T40" fmla="*/ 412 w 1042"/>
                <a:gd name="T41" fmla="*/ 1159 h 1216"/>
                <a:gd name="T42" fmla="*/ 512 w 1042"/>
                <a:gd name="T43" fmla="*/ 1128 h 1216"/>
                <a:gd name="T44" fmla="*/ 648 w 1042"/>
                <a:gd name="T45" fmla="*/ 1147 h 1216"/>
                <a:gd name="T46" fmla="*/ 757 w 1042"/>
                <a:gd name="T47" fmla="*/ 1216 h 1216"/>
                <a:gd name="T48" fmla="*/ 855 w 1042"/>
                <a:gd name="T49" fmla="*/ 1168 h 1216"/>
                <a:gd name="T50" fmla="*/ 953 w 1042"/>
                <a:gd name="T51" fmla="*/ 1101 h 1216"/>
                <a:gd name="T52" fmla="*/ 1038 w 1042"/>
                <a:gd name="T53" fmla="*/ 1030 h 1216"/>
                <a:gd name="T54" fmla="*/ 1017 w 1042"/>
                <a:gd name="T55" fmla="*/ 1050 h 1216"/>
                <a:gd name="T56" fmla="*/ 859 w 1042"/>
                <a:gd name="T57" fmla="*/ 1153 h 1216"/>
                <a:gd name="T58" fmla="*/ 771 w 1042"/>
                <a:gd name="T59" fmla="*/ 1207 h 1216"/>
                <a:gd name="T60" fmla="*/ 662 w 1042"/>
                <a:gd name="T61" fmla="*/ 1142 h 1216"/>
                <a:gd name="T62" fmla="*/ 527 w 1042"/>
                <a:gd name="T63" fmla="*/ 1121 h 1216"/>
                <a:gd name="T64" fmla="*/ 417 w 1042"/>
                <a:gd name="T65" fmla="*/ 1125 h 1216"/>
                <a:gd name="T66" fmla="*/ 404 w 1042"/>
                <a:gd name="T67" fmla="*/ 1157 h 1216"/>
                <a:gd name="T68" fmla="*/ 243 w 1042"/>
                <a:gd name="T69" fmla="*/ 1183 h 1216"/>
                <a:gd name="T70" fmla="*/ 57 w 1042"/>
                <a:gd name="T71" fmla="*/ 1132 h 1216"/>
                <a:gd name="T72" fmla="*/ 8 w 1042"/>
                <a:gd name="T73" fmla="*/ 1086 h 1216"/>
                <a:gd name="T74" fmla="*/ 25 w 1042"/>
                <a:gd name="T75" fmla="*/ 1038 h 1216"/>
                <a:gd name="T76" fmla="*/ 29 w 1042"/>
                <a:gd name="T77" fmla="*/ 968 h 1216"/>
                <a:gd name="T78" fmla="*/ 89 w 1042"/>
                <a:gd name="T79" fmla="*/ 875 h 1216"/>
                <a:gd name="T80" fmla="*/ 125 w 1042"/>
                <a:gd name="T81" fmla="*/ 872 h 1216"/>
                <a:gd name="T82" fmla="*/ 145 w 1042"/>
                <a:gd name="T83" fmla="*/ 846 h 1216"/>
                <a:gd name="T84" fmla="*/ 161 w 1042"/>
                <a:gd name="T85" fmla="*/ 823 h 1216"/>
                <a:gd name="T86" fmla="*/ 161 w 1042"/>
                <a:gd name="T87" fmla="*/ 783 h 1216"/>
                <a:gd name="T88" fmla="*/ 235 w 1042"/>
                <a:gd name="T89" fmla="*/ 608 h 1216"/>
                <a:gd name="T90" fmla="*/ 318 w 1042"/>
                <a:gd name="T91" fmla="*/ 474 h 1216"/>
                <a:gd name="T92" fmla="*/ 363 w 1042"/>
                <a:gd name="T93" fmla="*/ 407 h 1216"/>
                <a:gd name="T94" fmla="*/ 359 w 1042"/>
                <a:gd name="T95" fmla="*/ 266 h 1216"/>
                <a:gd name="T96" fmla="*/ 517 w 1042"/>
                <a:gd name="T97" fmla="*/ 8 h 1216"/>
                <a:gd name="T98" fmla="*/ 708 w 1042"/>
                <a:gd name="T99" fmla="*/ 277 h 1216"/>
                <a:gd name="T100" fmla="*/ 720 w 1042"/>
                <a:gd name="T101" fmla="*/ 352 h 1216"/>
                <a:gd name="T102" fmla="*/ 763 w 1042"/>
                <a:gd name="T103" fmla="*/ 443 h 1216"/>
                <a:gd name="T104" fmla="*/ 880 w 1042"/>
                <a:gd name="T105" fmla="*/ 615 h 1216"/>
                <a:gd name="T106" fmla="*/ 899 w 1042"/>
                <a:gd name="T107" fmla="*/ 845 h 1216"/>
                <a:gd name="T108" fmla="*/ 943 w 1042"/>
                <a:gd name="T109" fmla="*/ 896 h 1216"/>
                <a:gd name="T110" fmla="*/ 978 w 1042"/>
                <a:gd name="T111" fmla="*/ 957 h 1216"/>
                <a:gd name="T112" fmla="*/ 1006 w 1042"/>
                <a:gd name="T113" fmla="*/ 980 h 1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2" h="1216">
                  <a:moveTo>
                    <a:pt x="1033" y="995"/>
                  </a:moveTo>
                  <a:cubicBezTo>
                    <a:pt x="1030" y="989"/>
                    <a:pt x="1025" y="984"/>
                    <a:pt x="1019" y="979"/>
                  </a:cubicBezTo>
                  <a:cubicBezTo>
                    <a:pt x="1016" y="976"/>
                    <a:pt x="1012" y="974"/>
                    <a:pt x="1009" y="973"/>
                  </a:cubicBezTo>
                  <a:cubicBezTo>
                    <a:pt x="1007" y="970"/>
                    <a:pt x="1007" y="970"/>
                    <a:pt x="1007" y="970"/>
                  </a:cubicBezTo>
                  <a:cubicBezTo>
                    <a:pt x="994" y="961"/>
                    <a:pt x="994" y="961"/>
                    <a:pt x="994" y="961"/>
                  </a:cubicBezTo>
                  <a:cubicBezTo>
                    <a:pt x="993" y="959"/>
                    <a:pt x="991" y="958"/>
                    <a:pt x="989" y="956"/>
                  </a:cubicBezTo>
                  <a:cubicBezTo>
                    <a:pt x="987" y="954"/>
                    <a:pt x="985" y="952"/>
                    <a:pt x="982" y="951"/>
                  </a:cubicBezTo>
                  <a:cubicBezTo>
                    <a:pt x="973" y="944"/>
                    <a:pt x="967" y="939"/>
                    <a:pt x="963" y="933"/>
                  </a:cubicBezTo>
                  <a:cubicBezTo>
                    <a:pt x="962" y="931"/>
                    <a:pt x="962" y="931"/>
                    <a:pt x="962" y="931"/>
                  </a:cubicBezTo>
                  <a:cubicBezTo>
                    <a:pt x="962" y="931"/>
                    <a:pt x="962" y="931"/>
                    <a:pt x="962" y="931"/>
                  </a:cubicBezTo>
                  <a:cubicBezTo>
                    <a:pt x="956" y="925"/>
                    <a:pt x="953" y="920"/>
                    <a:pt x="952" y="913"/>
                  </a:cubicBezTo>
                  <a:cubicBezTo>
                    <a:pt x="952" y="913"/>
                    <a:pt x="952" y="913"/>
                    <a:pt x="952" y="913"/>
                  </a:cubicBezTo>
                  <a:cubicBezTo>
                    <a:pt x="951" y="910"/>
                    <a:pt x="951" y="905"/>
                    <a:pt x="951" y="898"/>
                  </a:cubicBezTo>
                  <a:cubicBezTo>
                    <a:pt x="951" y="896"/>
                    <a:pt x="951" y="896"/>
                    <a:pt x="951" y="896"/>
                  </a:cubicBezTo>
                  <a:cubicBezTo>
                    <a:pt x="951" y="896"/>
                    <a:pt x="951" y="896"/>
                    <a:pt x="951" y="896"/>
                  </a:cubicBezTo>
                  <a:cubicBezTo>
                    <a:pt x="950" y="887"/>
                    <a:pt x="949" y="879"/>
                    <a:pt x="945" y="869"/>
                  </a:cubicBezTo>
                  <a:cubicBezTo>
                    <a:pt x="943" y="866"/>
                    <a:pt x="943" y="866"/>
                    <a:pt x="943" y="866"/>
                  </a:cubicBezTo>
                  <a:cubicBezTo>
                    <a:pt x="940" y="862"/>
                    <a:pt x="937" y="857"/>
                    <a:pt x="932" y="851"/>
                  </a:cubicBezTo>
                  <a:cubicBezTo>
                    <a:pt x="928" y="846"/>
                    <a:pt x="921" y="842"/>
                    <a:pt x="912" y="838"/>
                  </a:cubicBezTo>
                  <a:cubicBezTo>
                    <a:pt x="916" y="829"/>
                    <a:pt x="919" y="819"/>
                    <a:pt x="921" y="811"/>
                  </a:cubicBezTo>
                  <a:cubicBezTo>
                    <a:pt x="922" y="808"/>
                    <a:pt x="922" y="808"/>
                    <a:pt x="922" y="808"/>
                  </a:cubicBezTo>
                  <a:cubicBezTo>
                    <a:pt x="926" y="784"/>
                    <a:pt x="925" y="758"/>
                    <a:pt x="919" y="723"/>
                  </a:cubicBezTo>
                  <a:cubicBezTo>
                    <a:pt x="913" y="688"/>
                    <a:pt x="903" y="653"/>
                    <a:pt x="888" y="612"/>
                  </a:cubicBezTo>
                  <a:cubicBezTo>
                    <a:pt x="877" y="587"/>
                    <a:pt x="865" y="560"/>
                    <a:pt x="848" y="538"/>
                  </a:cubicBezTo>
                  <a:cubicBezTo>
                    <a:pt x="841" y="528"/>
                    <a:pt x="832" y="518"/>
                    <a:pt x="824" y="510"/>
                  </a:cubicBezTo>
                  <a:cubicBezTo>
                    <a:pt x="814" y="499"/>
                    <a:pt x="803" y="487"/>
                    <a:pt x="794" y="475"/>
                  </a:cubicBezTo>
                  <a:cubicBezTo>
                    <a:pt x="790" y="469"/>
                    <a:pt x="786" y="463"/>
                    <a:pt x="782" y="457"/>
                  </a:cubicBezTo>
                  <a:cubicBezTo>
                    <a:pt x="778" y="451"/>
                    <a:pt x="774" y="445"/>
                    <a:pt x="769" y="439"/>
                  </a:cubicBezTo>
                  <a:cubicBezTo>
                    <a:pt x="768" y="436"/>
                    <a:pt x="766" y="432"/>
                    <a:pt x="765" y="428"/>
                  </a:cubicBezTo>
                  <a:cubicBezTo>
                    <a:pt x="763" y="425"/>
                    <a:pt x="761" y="421"/>
                    <a:pt x="760" y="417"/>
                  </a:cubicBezTo>
                  <a:cubicBezTo>
                    <a:pt x="756" y="410"/>
                    <a:pt x="752" y="402"/>
                    <a:pt x="749" y="394"/>
                  </a:cubicBezTo>
                  <a:cubicBezTo>
                    <a:pt x="742" y="379"/>
                    <a:pt x="735" y="364"/>
                    <a:pt x="726" y="348"/>
                  </a:cubicBezTo>
                  <a:cubicBezTo>
                    <a:pt x="725" y="346"/>
                    <a:pt x="724" y="345"/>
                    <a:pt x="723" y="343"/>
                  </a:cubicBezTo>
                  <a:cubicBezTo>
                    <a:pt x="723" y="342"/>
                    <a:pt x="722" y="340"/>
                    <a:pt x="721" y="339"/>
                  </a:cubicBezTo>
                  <a:cubicBezTo>
                    <a:pt x="719" y="318"/>
                    <a:pt x="717" y="297"/>
                    <a:pt x="716" y="277"/>
                  </a:cubicBezTo>
                  <a:cubicBezTo>
                    <a:pt x="716" y="267"/>
                    <a:pt x="715" y="256"/>
                    <a:pt x="715" y="246"/>
                  </a:cubicBezTo>
                  <a:cubicBezTo>
                    <a:pt x="714" y="214"/>
                    <a:pt x="713" y="180"/>
                    <a:pt x="705" y="148"/>
                  </a:cubicBezTo>
                  <a:cubicBezTo>
                    <a:pt x="700" y="129"/>
                    <a:pt x="691" y="110"/>
                    <a:pt x="679" y="91"/>
                  </a:cubicBezTo>
                  <a:cubicBezTo>
                    <a:pt x="667" y="71"/>
                    <a:pt x="650" y="52"/>
                    <a:pt x="629" y="36"/>
                  </a:cubicBezTo>
                  <a:cubicBezTo>
                    <a:pt x="598" y="13"/>
                    <a:pt x="559" y="1"/>
                    <a:pt x="517" y="0"/>
                  </a:cubicBezTo>
                  <a:cubicBezTo>
                    <a:pt x="487" y="0"/>
                    <a:pt x="458" y="7"/>
                    <a:pt x="432" y="20"/>
                  </a:cubicBezTo>
                  <a:cubicBezTo>
                    <a:pt x="405" y="34"/>
                    <a:pt x="383" y="57"/>
                    <a:pt x="368" y="86"/>
                  </a:cubicBezTo>
                  <a:cubicBezTo>
                    <a:pt x="356" y="112"/>
                    <a:pt x="349" y="141"/>
                    <a:pt x="348" y="177"/>
                  </a:cubicBezTo>
                  <a:cubicBezTo>
                    <a:pt x="347" y="197"/>
                    <a:pt x="348" y="218"/>
                    <a:pt x="350" y="237"/>
                  </a:cubicBezTo>
                  <a:cubicBezTo>
                    <a:pt x="350" y="247"/>
                    <a:pt x="351" y="257"/>
                    <a:pt x="351" y="266"/>
                  </a:cubicBezTo>
                  <a:cubicBezTo>
                    <a:pt x="351" y="277"/>
                    <a:pt x="352" y="287"/>
                    <a:pt x="352" y="297"/>
                  </a:cubicBezTo>
                  <a:cubicBezTo>
                    <a:pt x="352" y="319"/>
                    <a:pt x="353" y="339"/>
                    <a:pt x="354" y="360"/>
                  </a:cubicBezTo>
                  <a:cubicBezTo>
                    <a:pt x="355" y="370"/>
                    <a:pt x="356" y="380"/>
                    <a:pt x="356" y="390"/>
                  </a:cubicBezTo>
                  <a:cubicBezTo>
                    <a:pt x="356" y="403"/>
                    <a:pt x="356" y="403"/>
                    <a:pt x="356" y="403"/>
                  </a:cubicBezTo>
                  <a:cubicBezTo>
                    <a:pt x="356" y="403"/>
                    <a:pt x="355" y="404"/>
                    <a:pt x="355" y="405"/>
                  </a:cubicBezTo>
                  <a:cubicBezTo>
                    <a:pt x="351" y="414"/>
                    <a:pt x="346" y="423"/>
                    <a:pt x="342" y="432"/>
                  </a:cubicBezTo>
                  <a:cubicBezTo>
                    <a:pt x="337" y="438"/>
                    <a:pt x="332" y="444"/>
                    <a:pt x="327" y="451"/>
                  </a:cubicBezTo>
                  <a:cubicBezTo>
                    <a:pt x="322" y="457"/>
                    <a:pt x="317" y="463"/>
                    <a:pt x="312" y="469"/>
                  </a:cubicBezTo>
                  <a:cubicBezTo>
                    <a:pt x="306" y="476"/>
                    <a:pt x="300" y="484"/>
                    <a:pt x="294" y="491"/>
                  </a:cubicBezTo>
                  <a:cubicBezTo>
                    <a:pt x="289" y="498"/>
                    <a:pt x="283" y="505"/>
                    <a:pt x="277" y="513"/>
                  </a:cubicBezTo>
                  <a:cubicBezTo>
                    <a:pt x="273" y="517"/>
                    <a:pt x="273" y="517"/>
                    <a:pt x="273" y="517"/>
                  </a:cubicBezTo>
                  <a:cubicBezTo>
                    <a:pt x="260" y="534"/>
                    <a:pt x="248" y="550"/>
                    <a:pt x="239" y="569"/>
                  </a:cubicBezTo>
                  <a:cubicBezTo>
                    <a:pt x="234" y="581"/>
                    <a:pt x="230" y="593"/>
                    <a:pt x="227" y="606"/>
                  </a:cubicBezTo>
                  <a:cubicBezTo>
                    <a:pt x="225" y="612"/>
                    <a:pt x="223" y="619"/>
                    <a:pt x="221" y="625"/>
                  </a:cubicBezTo>
                  <a:cubicBezTo>
                    <a:pt x="215" y="645"/>
                    <a:pt x="207" y="666"/>
                    <a:pt x="198" y="685"/>
                  </a:cubicBezTo>
                  <a:cubicBezTo>
                    <a:pt x="193" y="697"/>
                    <a:pt x="187" y="708"/>
                    <a:pt x="182" y="719"/>
                  </a:cubicBezTo>
                  <a:cubicBezTo>
                    <a:pt x="178" y="726"/>
                    <a:pt x="174" y="733"/>
                    <a:pt x="170" y="740"/>
                  </a:cubicBezTo>
                  <a:cubicBezTo>
                    <a:pt x="163" y="753"/>
                    <a:pt x="156" y="767"/>
                    <a:pt x="153" y="781"/>
                  </a:cubicBezTo>
                  <a:cubicBezTo>
                    <a:pt x="151" y="792"/>
                    <a:pt x="152" y="803"/>
                    <a:pt x="156" y="817"/>
                  </a:cubicBezTo>
                  <a:cubicBezTo>
                    <a:pt x="156" y="817"/>
                    <a:pt x="155" y="817"/>
                    <a:pt x="155" y="818"/>
                  </a:cubicBezTo>
                  <a:cubicBezTo>
                    <a:pt x="155" y="818"/>
                    <a:pt x="154" y="819"/>
                    <a:pt x="153" y="820"/>
                  </a:cubicBezTo>
                  <a:cubicBezTo>
                    <a:pt x="152" y="820"/>
                    <a:pt x="152" y="821"/>
                    <a:pt x="151" y="822"/>
                  </a:cubicBezTo>
                  <a:cubicBezTo>
                    <a:pt x="147" y="827"/>
                    <a:pt x="142" y="834"/>
                    <a:pt x="138" y="842"/>
                  </a:cubicBezTo>
                  <a:cubicBezTo>
                    <a:pt x="136" y="847"/>
                    <a:pt x="133" y="852"/>
                    <a:pt x="131" y="856"/>
                  </a:cubicBezTo>
                  <a:cubicBezTo>
                    <a:pt x="127" y="859"/>
                    <a:pt x="124" y="862"/>
                    <a:pt x="121" y="865"/>
                  </a:cubicBezTo>
                  <a:cubicBezTo>
                    <a:pt x="118" y="866"/>
                    <a:pt x="114" y="867"/>
                    <a:pt x="111" y="867"/>
                  </a:cubicBezTo>
                  <a:cubicBezTo>
                    <a:pt x="109" y="867"/>
                    <a:pt x="109" y="867"/>
                    <a:pt x="109" y="867"/>
                  </a:cubicBezTo>
                  <a:cubicBezTo>
                    <a:pt x="108" y="867"/>
                    <a:pt x="108" y="867"/>
                    <a:pt x="108" y="867"/>
                  </a:cubicBezTo>
                  <a:cubicBezTo>
                    <a:pt x="106" y="868"/>
                    <a:pt x="104" y="867"/>
                    <a:pt x="101" y="867"/>
                  </a:cubicBezTo>
                  <a:cubicBezTo>
                    <a:pt x="100" y="867"/>
                    <a:pt x="98" y="867"/>
                    <a:pt x="97" y="867"/>
                  </a:cubicBezTo>
                  <a:cubicBezTo>
                    <a:pt x="89" y="867"/>
                    <a:pt x="89" y="867"/>
                    <a:pt x="89" y="867"/>
                  </a:cubicBezTo>
                  <a:cubicBezTo>
                    <a:pt x="82" y="867"/>
                    <a:pt x="73" y="867"/>
                    <a:pt x="64" y="869"/>
                  </a:cubicBezTo>
                  <a:cubicBezTo>
                    <a:pt x="53" y="871"/>
                    <a:pt x="43" y="876"/>
                    <a:pt x="35" y="884"/>
                  </a:cubicBezTo>
                  <a:cubicBezTo>
                    <a:pt x="27" y="891"/>
                    <a:pt x="21" y="902"/>
                    <a:pt x="19" y="914"/>
                  </a:cubicBezTo>
                  <a:cubicBezTo>
                    <a:pt x="17" y="922"/>
                    <a:pt x="17" y="931"/>
                    <a:pt x="18" y="942"/>
                  </a:cubicBezTo>
                  <a:cubicBezTo>
                    <a:pt x="19" y="951"/>
                    <a:pt x="20" y="960"/>
                    <a:pt x="21" y="968"/>
                  </a:cubicBezTo>
                  <a:cubicBezTo>
                    <a:pt x="21" y="971"/>
                    <a:pt x="21" y="971"/>
                    <a:pt x="21" y="971"/>
                  </a:cubicBezTo>
                  <a:cubicBezTo>
                    <a:pt x="22" y="979"/>
                    <a:pt x="23" y="986"/>
                    <a:pt x="23" y="993"/>
                  </a:cubicBezTo>
                  <a:cubicBezTo>
                    <a:pt x="24" y="1009"/>
                    <a:pt x="22" y="1023"/>
                    <a:pt x="19" y="1033"/>
                  </a:cubicBezTo>
                  <a:cubicBezTo>
                    <a:pt x="17" y="1034"/>
                    <a:pt x="17" y="1034"/>
                    <a:pt x="17" y="1034"/>
                  </a:cubicBezTo>
                  <a:cubicBezTo>
                    <a:pt x="17" y="1035"/>
                    <a:pt x="17" y="1035"/>
                    <a:pt x="17" y="1035"/>
                  </a:cubicBezTo>
                  <a:cubicBezTo>
                    <a:pt x="16" y="1038"/>
                    <a:pt x="15" y="1040"/>
                    <a:pt x="14" y="1042"/>
                  </a:cubicBezTo>
                  <a:cubicBezTo>
                    <a:pt x="13" y="1043"/>
                    <a:pt x="13" y="1044"/>
                    <a:pt x="12" y="1045"/>
                  </a:cubicBezTo>
                  <a:cubicBezTo>
                    <a:pt x="9" y="1051"/>
                    <a:pt x="6" y="1057"/>
                    <a:pt x="4" y="1065"/>
                  </a:cubicBezTo>
                  <a:cubicBezTo>
                    <a:pt x="1" y="1070"/>
                    <a:pt x="0" y="1077"/>
                    <a:pt x="0" y="1086"/>
                  </a:cubicBezTo>
                  <a:cubicBezTo>
                    <a:pt x="0" y="1090"/>
                    <a:pt x="0" y="1100"/>
                    <a:pt x="5" y="1109"/>
                  </a:cubicBezTo>
                  <a:cubicBezTo>
                    <a:pt x="5" y="1111"/>
                    <a:pt x="6" y="1112"/>
                    <a:pt x="7" y="1113"/>
                  </a:cubicBezTo>
                  <a:cubicBezTo>
                    <a:pt x="13" y="1120"/>
                    <a:pt x="20" y="1127"/>
                    <a:pt x="30" y="1131"/>
                  </a:cubicBezTo>
                  <a:cubicBezTo>
                    <a:pt x="38" y="1136"/>
                    <a:pt x="46" y="1138"/>
                    <a:pt x="55" y="1140"/>
                  </a:cubicBezTo>
                  <a:cubicBezTo>
                    <a:pt x="60" y="1141"/>
                    <a:pt x="66" y="1143"/>
                    <a:pt x="72" y="1145"/>
                  </a:cubicBezTo>
                  <a:cubicBezTo>
                    <a:pt x="77" y="1147"/>
                    <a:pt x="77" y="1147"/>
                    <a:pt x="77" y="1147"/>
                  </a:cubicBezTo>
                  <a:cubicBezTo>
                    <a:pt x="84" y="1149"/>
                    <a:pt x="91" y="1151"/>
                    <a:pt x="98" y="1153"/>
                  </a:cubicBezTo>
                  <a:cubicBezTo>
                    <a:pt x="116" y="1159"/>
                    <a:pt x="136" y="1164"/>
                    <a:pt x="157" y="1168"/>
                  </a:cubicBezTo>
                  <a:cubicBezTo>
                    <a:pt x="191" y="1175"/>
                    <a:pt x="217" y="1182"/>
                    <a:pt x="241" y="1191"/>
                  </a:cubicBezTo>
                  <a:cubicBezTo>
                    <a:pt x="247" y="1193"/>
                    <a:pt x="252" y="1195"/>
                    <a:pt x="257" y="1198"/>
                  </a:cubicBezTo>
                  <a:cubicBezTo>
                    <a:pt x="277" y="1206"/>
                    <a:pt x="296" y="1214"/>
                    <a:pt x="317" y="1215"/>
                  </a:cubicBezTo>
                  <a:cubicBezTo>
                    <a:pt x="318" y="1215"/>
                    <a:pt x="318" y="1215"/>
                    <a:pt x="318" y="1215"/>
                  </a:cubicBezTo>
                  <a:cubicBezTo>
                    <a:pt x="337" y="1215"/>
                    <a:pt x="356" y="1210"/>
                    <a:pt x="372" y="1200"/>
                  </a:cubicBezTo>
                  <a:cubicBezTo>
                    <a:pt x="389" y="1190"/>
                    <a:pt x="402" y="1176"/>
                    <a:pt x="411" y="1160"/>
                  </a:cubicBezTo>
                  <a:cubicBezTo>
                    <a:pt x="412" y="1159"/>
                    <a:pt x="412" y="1159"/>
                    <a:pt x="412" y="1159"/>
                  </a:cubicBezTo>
                  <a:cubicBezTo>
                    <a:pt x="412" y="1158"/>
                    <a:pt x="412" y="1158"/>
                    <a:pt x="412" y="1158"/>
                  </a:cubicBezTo>
                  <a:cubicBezTo>
                    <a:pt x="416" y="1151"/>
                    <a:pt x="419" y="1143"/>
                    <a:pt x="421" y="1132"/>
                  </a:cubicBezTo>
                  <a:cubicBezTo>
                    <a:pt x="435" y="1130"/>
                    <a:pt x="448" y="1128"/>
                    <a:pt x="461" y="1127"/>
                  </a:cubicBezTo>
                  <a:cubicBezTo>
                    <a:pt x="475" y="1127"/>
                    <a:pt x="475" y="1127"/>
                    <a:pt x="475" y="1127"/>
                  </a:cubicBezTo>
                  <a:cubicBezTo>
                    <a:pt x="487" y="1128"/>
                    <a:pt x="500" y="1128"/>
                    <a:pt x="512" y="1128"/>
                  </a:cubicBezTo>
                  <a:cubicBezTo>
                    <a:pt x="515" y="1128"/>
                    <a:pt x="515" y="1128"/>
                    <a:pt x="515" y="1128"/>
                  </a:cubicBezTo>
                  <a:cubicBezTo>
                    <a:pt x="519" y="1128"/>
                    <a:pt x="522" y="1128"/>
                    <a:pt x="525" y="1129"/>
                  </a:cubicBezTo>
                  <a:cubicBezTo>
                    <a:pt x="526" y="1129"/>
                    <a:pt x="526" y="1129"/>
                    <a:pt x="526" y="1129"/>
                  </a:cubicBezTo>
                  <a:cubicBezTo>
                    <a:pt x="548" y="1130"/>
                    <a:pt x="570" y="1132"/>
                    <a:pt x="591" y="1135"/>
                  </a:cubicBezTo>
                  <a:cubicBezTo>
                    <a:pt x="610" y="1138"/>
                    <a:pt x="629" y="1142"/>
                    <a:pt x="648" y="1147"/>
                  </a:cubicBezTo>
                  <a:cubicBezTo>
                    <a:pt x="650" y="1147"/>
                    <a:pt x="651" y="1148"/>
                    <a:pt x="653" y="1148"/>
                  </a:cubicBezTo>
                  <a:cubicBezTo>
                    <a:pt x="653" y="1148"/>
                    <a:pt x="654" y="1148"/>
                    <a:pt x="654" y="1148"/>
                  </a:cubicBezTo>
                  <a:cubicBezTo>
                    <a:pt x="656" y="1158"/>
                    <a:pt x="659" y="1166"/>
                    <a:pt x="665" y="1173"/>
                  </a:cubicBezTo>
                  <a:cubicBezTo>
                    <a:pt x="673" y="1186"/>
                    <a:pt x="687" y="1197"/>
                    <a:pt x="705" y="1205"/>
                  </a:cubicBezTo>
                  <a:cubicBezTo>
                    <a:pt x="724" y="1212"/>
                    <a:pt x="741" y="1216"/>
                    <a:pt x="757" y="1216"/>
                  </a:cubicBezTo>
                  <a:cubicBezTo>
                    <a:pt x="762" y="1216"/>
                    <a:pt x="767" y="1216"/>
                    <a:pt x="772" y="1215"/>
                  </a:cubicBezTo>
                  <a:cubicBezTo>
                    <a:pt x="789" y="1213"/>
                    <a:pt x="807" y="1206"/>
                    <a:pt x="827" y="1192"/>
                  </a:cubicBezTo>
                  <a:cubicBezTo>
                    <a:pt x="828" y="1192"/>
                    <a:pt x="828" y="1192"/>
                    <a:pt x="828" y="1192"/>
                  </a:cubicBezTo>
                  <a:cubicBezTo>
                    <a:pt x="831" y="1189"/>
                    <a:pt x="834" y="1187"/>
                    <a:pt x="837" y="1184"/>
                  </a:cubicBezTo>
                  <a:cubicBezTo>
                    <a:pt x="843" y="1179"/>
                    <a:pt x="849" y="1173"/>
                    <a:pt x="855" y="1168"/>
                  </a:cubicBezTo>
                  <a:cubicBezTo>
                    <a:pt x="858" y="1165"/>
                    <a:pt x="861" y="1162"/>
                    <a:pt x="863" y="1160"/>
                  </a:cubicBezTo>
                  <a:cubicBezTo>
                    <a:pt x="865" y="1159"/>
                    <a:pt x="865" y="1159"/>
                    <a:pt x="865" y="1159"/>
                  </a:cubicBezTo>
                  <a:cubicBezTo>
                    <a:pt x="877" y="1148"/>
                    <a:pt x="890" y="1136"/>
                    <a:pt x="905" y="1126"/>
                  </a:cubicBezTo>
                  <a:cubicBezTo>
                    <a:pt x="916" y="1120"/>
                    <a:pt x="928" y="1113"/>
                    <a:pt x="941" y="1107"/>
                  </a:cubicBezTo>
                  <a:cubicBezTo>
                    <a:pt x="945" y="1105"/>
                    <a:pt x="949" y="1103"/>
                    <a:pt x="953" y="1101"/>
                  </a:cubicBezTo>
                  <a:cubicBezTo>
                    <a:pt x="977" y="1089"/>
                    <a:pt x="977" y="1089"/>
                    <a:pt x="977" y="1089"/>
                  </a:cubicBezTo>
                  <a:cubicBezTo>
                    <a:pt x="993" y="1081"/>
                    <a:pt x="1010" y="1072"/>
                    <a:pt x="1023" y="1056"/>
                  </a:cubicBezTo>
                  <a:cubicBezTo>
                    <a:pt x="1029" y="1049"/>
                    <a:pt x="1033" y="1042"/>
                    <a:pt x="1038" y="1032"/>
                  </a:cubicBezTo>
                  <a:cubicBezTo>
                    <a:pt x="1038" y="1031"/>
                    <a:pt x="1038" y="1031"/>
                    <a:pt x="1038" y="1031"/>
                  </a:cubicBezTo>
                  <a:cubicBezTo>
                    <a:pt x="1038" y="1030"/>
                    <a:pt x="1038" y="1030"/>
                    <a:pt x="1038" y="1030"/>
                  </a:cubicBezTo>
                  <a:cubicBezTo>
                    <a:pt x="1042" y="1018"/>
                    <a:pt x="1040" y="1006"/>
                    <a:pt x="1033" y="995"/>
                  </a:cubicBezTo>
                  <a:close/>
                  <a:moveTo>
                    <a:pt x="1030" y="1028"/>
                  </a:moveTo>
                  <a:cubicBezTo>
                    <a:pt x="1030" y="1028"/>
                    <a:pt x="1030" y="1028"/>
                    <a:pt x="1030" y="1028"/>
                  </a:cubicBezTo>
                  <a:cubicBezTo>
                    <a:pt x="1030" y="1029"/>
                    <a:pt x="1030" y="1029"/>
                    <a:pt x="1030" y="1029"/>
                  </a:cubicBezTo>
                  <a:cubicBezTo>
                    <a:pt x="1026" y="1038"/>
                    <a:pt x="1022" y="1044"/>
                    <a:pt x="1017" y="1050"/>
                  </a:cubicBezTo>
                  <a:cubicBezTo>
                    <a:pt x="1005" y="1065"/>
                    <a:pt x="989" y="1074"/>
                    <a:pt x="973" y="1081"/>
                  </a:cubicBezTo>
                  <a:cubicBezTo>
                    <a:pt x="949" y="1093"/>
                    <a:pt x="949" y="1093"/>
                    <a:pt x="949" y="1093"/>
                  </a:cubicBezTo>
                  <a:cubicBezTo>
                    <a:pt x="945" y="1096"/>
                    <a:pt x="941" y="1098"/>
                    <a:pt x="937" y="1100"/>
                  </a:cubicBezTo>
                  <a:cubicBezTo>
                    <a:pt x="924" y="1106"/>
                    <a:pt x="912" y="1113"/>
                    <a:pt x="901" y="1120"/>
                  </a:cubicBezTo>
                  <a:cubicBezTo>
                    <a:pt x="885" y="1129"/>
                    <a:pt x="871" y="1142"/>
                    <a:pt x="859" y="1153"/>
                  </a:cubicBezTo>
                  <a:cubicBezTo>
                    <a:pt x="859" y="1154"/>
                    <a:pt x="859" y="1154"/>
                    <a:pt x="859" y="1154"/>
                  </a:cubicBezTo>
                  <a:cubicBezTo>
                    <a:pt x="855" y="1156"/>
                    <a:pt x="852" y="1159"/>
                    <a:pt x="849" y="1162"/>
                  </a:cubicBezTo>
                  <a:cubicBezTo>
                    <a:pt x="844" y="1167"/>
                    <a:pt x="838" y="1173"/>
                    <a:pt x="832" y="1178"/>
                  </a:cubicBezTo>
                  <a:cubicBezTo>
                    <a:pt x="829" y="1181"/>
                    <a:pt x="826" y="1183"/>
                    <a:pt x="823" y="1186"/>
                  </a:cubicBezTo>
                  <a:cubicBezTo>
                    <a:pt x="803" y="1199"/>
                    <a:pt x="787" y="1205"/>
                    <a:pt x="771" y="1207"/>
                  </a:cubicBezTo>
                  <a:cubicBezTo>
                    <a:pt x="767" y="1208"/>
                    <a:pt x="762" y="1208"/>
                    <a:pt x="757" y="1208"/>
                  </a:cubicBezTo>
                  <a:cubicBezTo>
                    <a:pt x="742" y="1208"/>
                    <a:pt x="726" y="1204"/>
                    <a:pt x="709" y="1197"/>
                  </a:cubicBezTo>
                  <a:cubicBezTo>
                    <a:pt x="691" y="1190"/>
                    <a:pt x="679" y="1180"/>
                    <a:pt x="671" y="1169"/>
                  </a:cubicBezTo>
                  <a:cubicBezTo>
                    <a:pt x="666" y="1162"/>
                    <a:pt x="663" y="1154"/>
                    <a:pt x="662" y="1145"/>
                  </a:cubicBezTo>
                  <a:cubicBezTo>
                    <a:pt x="662" y="1142"/>
                    <a:pt x="662" y="1142"/>
                    <a:pt x="662" y="1142"/>
                  </a:cubicBezTo>
                  <a:cubicBezTo>
                    <a:pt x="659" y="1141"/>
                    <a:pt x="659" y="1141"/>
                    <a:pt x="659" y="1141"/>
                  </a:cubicBezTo>
                  <a:cubicBezTo>
                    <a:pt x="657" y="1141"/>
                    <a:pt x="656" y="1140"/>
                    <a:pt x="654" y="1140"/>
                  </a:cubicBezTo>
                  <a:cubicBezTo>
                    <a:pt x="653" y="1140"/>
                    <a:pt x="651" y="1140"/>
                    <a:pt x="650" y="1139"/>
                  </a:cubicBezTo>
                  <a:cubicBezTo>
                    <a:pt x="631" y="1134"/>
                    <a:pt x="612" y="1130"/>
                    <a:pt x="593" y="1127"/>
                  </a:cubicBezTo>
                  <a:cubicBezTo>
                    <a:pt x="571" y="1124"/>
                    <a:pt x="548" y="1122"/>
                    <a:pt x="527" y="1121"/>
                  </a:cubicBezTo>
                  <a:cubicBezTo>
                    <a:pt x="522" y="1120"/>
                    <a:pt x="519" y="1120"/>
                    <a:pt x="515" y="1120"/>
                  </a:cubicBezTo>
                  <a:cubicBezTo>
                    <a:pt x="512" y="1120"/>
                    <a:pt x="512" y="1120"/>
                    <a:pt x="512" y="1120"/>
                  </a:cubicBezTo>
                  <a:cubicBezTo>
                    <a:pt x="500" y="1120"/>
                    <a:pt x="487" y="1120"/>
                    <a:pt x="475" y="1119"/>
                  </a:cubicBezTo>
                  <a:cubicBezTo>
                    <a:pt x="461" y="1119"/>
                    <a:pt x="461" y="1119"/>
                    <a:pt x="461" y="1119"/>
                  </a:cubicBezTo>
                  <a:cubicBezTo>
                    <a:pt x="446" y="1120"/>
                    <a:pt x="432" y="1122"/>
                    <a:pt x="417" y="1125"/>
                  </a:cubicBezTo>
                  <a:cubicBezTo>
                    <a:pt x="415" y="1126"/>
                    <a:pt x="415" y="1126"/>
                    <a:pt x="415" y="1126"/>
                  </a:cubicBezTo>
                  <a:cubicBezTo>
                    <a:pt x="414" y="1128"/>
                    <a:pt x="414" y="1128"/>
                    <a:pt x="414" y="1128"/>
                  </a:cubicBezTo>
                  <a:cubicBezTo>
                    <a:pt x="412" y="1140"/>
                    <a:pt x="409" y="1148"/>
                    <a:pt x="405" y="1155"/>
                  </a:cubicBezTo>
                  <a:cubicBezTo>
                    <a:pt x="404" y="1156"/>
                    <a:pt x="404" y="1156"/>
                    <a:pt x="404" y="1156"/>
                  </a:cubicBezTo>
                  <a:cubicBezTo>
                    <a:pt x="404" y="1157"/>
                    <a:pt x="404" y="1157"/>
                    <a:pt x="404" y="1157"/>
                  </a:cubicBezTo>
                  <a:cubicBezTo>
                    <a:pt x="396" y="1172"/>
                    <a:pt x="383" y="1184"/>
                    <a:pt x="368" y="1194"/>
                  </a:cubicBezTo>
                  <a:cubicBezTo>
                    <a:pt x="353" y="1202"/>
                    <a:pt x="336" y="1207"/>
                    <a:pt x="318" y="1207"/>
                  </a:cubicBezTo>
                  <a:cubicBezTo>
                    <a:pt x="317" y="1207"/>
                    <a:pt x="317" y="1207"/>
                    <a:pt x="317" y="1207"/>
                  </a:cubicBezTo>
                  <a:cubicBezTo>
                    <a:pt x="297" y="1206"/>
                    <a:pt x="280" y="1199"/>
                    <a:pt x="261" y="1190"/>
                  </a:cubicBezTo>
                  <a:cubicBezTo>
                    <a:pt x="255" y="1187"/>
                    <a:pt x="250" y="1185"/>
                    <a:pt x="243" y="1183"/>
                  </a:cubicBezTo>
                  <a:cubicBezTo>
                    <a:pt x="219" y="1174"/>
                    <a:pt x="193" y="1167"/>
                    <a:pt x="159" y="1160"/>
                  </a:cubicBezTo>
                  <a:cubicBezTo>
                    <a:pt x="138" y="1156"/>
                    <a:pt x="118" y="1151"/>
                    <a:pt x="100" y="1145"/>
                  </a:cubicBezTo>
                  <a:cubicBezTo>
                    <a:pt x="93" y="1144"/>
                    <a:pt x="86" y="1141"/>
                    <a:pt x="80" y="1139"/>
                  </a:cubicBezTo>
                  <a:cubicBezTo>
                    <a:pt x="74" y="1137"/>
                    <a:pt x="74" y="1137"/>
                    <a:pt x="74" y="1137"/>
                  </a:cubicBezTo>
                  <a:cubicBezTo>
                    <a:pt x="68" y="1135"/>
                    <a:pt x="62" y="1133"/>
                    <a:pt x="57" y="1132"/>
                  </a:cubicBezTo>
                  <a:cubicBezTo>
                    <a:pt x="48" y="1130"/>
                    <a:pt x="41" y="1128"/>
                    <a:pt x="34" y="1124"/>
                  </a:cubicBezTo>
                  <a:cubicBezTo>
                    <a:pt x="25" y="1120"/>
                    <a:pt x="18" y="1114"/>
                    <a:pt x="13" y="1108"/>
                  </a:cubicBezTo>
                  <a:cubicBezTo>
                    <a:pt x="13" y="1107"/>
                    <a:pt x="13" y="1107"/>
                    <a:pt x="13" y="1107"/>
                  </a:cubicBezTo>
                  <a:cubicBezTo>
                    <a:pt x="12" y="1106"/>
                    <a:pt x="12" y="1106"/>
                    <a:pt x="12" y="1106"/>
                  </a:cubicBezTo>
                  <a:cubicBezTo>
                    <a:pt x="8" y="1099"/>
                    <a:pt x="8" y="1090"/>
                    <a:pt x="8" y="1086"/>
                  </a:cubicBezTo>
                  <a:cubicBezTo>
                    <a:pt x="8" y="1079"/>
                    <a:pt x="9" y="1073"/>
                    <a:pt x="12" y="1068"/>
                  </a:cubicBezTo>
                  <a:cubicBezTo>
                    <a:pt x="12" y="1067"/>
                    <a:pt x="12" y="1067"/>
                    <a:pt x="12" y="1067"/>
                  </a:cubicBezTo>
                  <a:cubicBezTo>
                    <a:pt x="14" y="1060"/>
                    <a:pt x="17" y="1055"/>
                    <a:pt x="20" y="1049"/>
                  </a:cubicBezTo>
                  <a:cubicBezTo>
                    <a:pt x="20" y="1048"/>
                    <a:pt x="21" y="1047"/>
                    <a:pt x="21" y="1046"/>
                  </a:cubicBezTo>
                  <a:cubicBezTo>
                    <a:pt x="22" y="1043"/>
                    <a:pt x="24" y="1041"/>
                    <a:pt x="25" y="1038"/>
                  </a:cubicBezTo>
                  <a:cubicBezTo>
                    <a:pt x="25" y="1037"/>
                    <a:pt x="25" y="1037"/>
                    <a:pt x="25" y="1037"/>
                  </a:cubicBezTo>
                  <a:cubicBezTo>
                    <a:pt x="26" y="1036"/>
                    <a:pt x="26" y="1036"/>
                    <a:pt x="26" y="1036"/>
                  </a:cubicBezTo>
                  <a:cubicBezTo>
                    <a:pt x="30" y="1025"/>
                    <a:pt x="32" y="1011"/>
                    <a:pt x="31" y="993"/>
                  </a:cubicBezTo>
                  <a:cubicBezTo>
                    <a:pt x="31" y="986"/>
                    <a:pt x="30" y="978"/>
                    <a:pt x="29" y="970"/>
                  </a:cubicBezTo>
                  <a:cubicBezTo>
                    <a:pt x="29" y="968"/>
                    <a:pt x="29" y="968"/>
                    <a:pt x="29" y="968"/>
                  </a:cubicBezTo>
                  <a:cubicBezTo>
                    <a:pt x="28" y="960"/>
                    <a:pt x="27" y="951"/>
                    <a:pt x="26" y="942"/>
                  </a:cubicBezTo>
                  <a:cubicBezTo>
                    <a:pt x="25" y="931"/>
                    <a:pt x="25" y="923"/>
                    <a:pt x="27" y="916"/>
                  </a:cubicBezTo>
                  <a:cubicBezTo>
                    <a:pt x="29" y="905"/>
                    <a:pt x="34" y="896"/>
                    <a:pt x="41" y="890"/>
                  </a:cubicBezTo>
                  <a:cubicBezTo>
                    <a:pt x="48" y="883"/>
                    <a:pt x="56" y="879"/>
                    <a:pt x="66" y="877"/>
                  </a:cubicBezTo>
                  <a:cubicBezTo>
                    <a:pt x="73" y="875"/>
                    <a:pt x="82" y="875"/>
                    <a:pt x="89" y="875"/>
                  </a:cubicBezTo>
                  <a:cubicBezTo>
                    <a:pt x="97" y="875"/>
                    <a:pt x="97" y="875"/>
                    <a:pt x="97" y="875"/>
                  </a:cubicBezTo>
                  <a:cubicBezTo>
                    <a:pt x="98" y="875"/>
                    <a:pt x="99" y="875"/>
                    <a:pt x="101" y="875"/>
                  </a:cubicBezTo>
                  <a:cubicBezTo>
                    <a:pt x="103" y="875"/>
                    <a:pt x="106" y="876"/>
                    <a:pt x="109" y="875"/>
                  </a:cubicBezTo>
                  <a:cubicBezTo>
                    <a:pt x="111" y="875"/>
                    <a:pt x="111" y="875"/>
                    <a:pt x="111" y="875"/>
                  </a:cubicBezTo>
                  <a:cubicBezTo>
                    <a:pt x="116" y="875"/>
                    <a:pt x="120" y="874"/>
                    <a:pt x="125" y="872"/>
                  </a:cubicBezTo>
                  <a:cubicBezTo>
                    <a:pt x="125" y="871"/>
                    <a:pt x="125" y="871"/>
                    <a:pt x="125" y="871"/>
                  </a:cubicBezTo>
                  <a:cubicBezTo>
                    <a:pt x="130" y="868"/>
                    <a:pt x="133" y="865"/>
                    <a:pt x="137" y="861"/>
                  </a:cubicBezTo>
                  <a:cubicBezTo>
                    <a:pt x="137" y="860"/>
                    <a:pt x="137" y="860"/>
                    <a:pt x="137" y="860"/>
                  </a:cubicBezTo>
                  <a:cubicBezTo>
                    <a:pt x="138" y="860"/>
                    <a:pt x="138" y="860"/>
                    <a:pt x="138" y="860"/>
                  </a:cubicBezTo>
                  <a:cubicBezTo>
                    <a:pt x="140" y="856"/>
                    <a:pt x="143" y="851"/>
                    <a:pt x="145" y="846"/>
                  </a:cubicBezTo>
                  <a:cubicBezTo>
                    <a:pt x="146" y="846"/>
                    <a:pt x="146" y="846"/>
                    <a:pt x="146" y="846"/>
                  </a:cubicBezTo>
                  <a:cubicBezTo>
                    <a:pt x="149" y="838"/>
                    <a:pt x="153" y="831"/>
                    <a:pt x="158" y="827"/>
                  </a:cubicBezTo>
                  <a:cubicBezTo>
                    <a:pt x="158" y="827"/>
                    <a:pt x="158" y="827"/>
                    <a:pt x="158" y="827"/>
                  </a:cubicBezTo>
                  <a:cubicBezTo>
                    <a:pt x="160" y="825"/>
                    <a:pt x="160" y="825"/>
                    <a:pt x="160" y="825"/>
                  </a:cubicBezTo>
                  <a:cubicBezTo>
                    <a:pt x="160" y="824"/>
                    <a:pt x="160" y="824"/>
                    <a:pt x="161" y="823"/>
                  </a:cubicBezTo>
                  <a:cubicBezTo>
                    <a:pt x="162" y="822"/>
                    <a:pt x="163" y="821"/>
                    <a:pt x="164" y="820"/>
                  </a:cubicBezTo>
                  <a:cubicBezTo>
                    <a:pt x="164" y="819"/>
                    <a:pt x="164" y="819"/>
                    <a:pt x="164" y="819"/>
                  </a:cubicBezTo>
                  <a:cubicBezTo>
                    <a:pt x="164" y="817"/>
                    <a:pt x="164" y="817"/>
                    <a:pt x="164" y="817"/>
                  </a:cubicBezTo>
                  <a:cubicBezTo>
                    <a:pt x="164" y="816"/>
                    <a:pt x="164" y="816"/>
                    <a:pt x="164" y="816"/>
                  </a:cubicBezTo>
                  <a:cubicBezTo>
                    <a:pt x="160" y="803"/>
                    <a:pt x="159" y="792"/>
                    <a:pt x="161" y="783"/>
                  </a:cubicBezTo>
                  <a:cubicBezTo>
                    <a:pt x="164" y="769"/>
                    <a:pt x="170" y="757"/>
                    <a:pt x="178" y="744"/>
                  </a:cubicBezTo>
                  <a:cubicBezTo>
                    <a:pt x="181" y="737"/>
                    <a:pt x="185" y="730"/>
                    <a:pt x="189" y="722"/>
                  </a:cubicBezTo>
                  <a:cubicBezTo>
                    <a:pt x="194" y="711"/>
                    <a:pt x="200" y="700"/>
                    <a:pt x="206" y="689"/>
                  </a:cubicBezTo>
                  <a:cubicBezTo>
                    <a:pt x="215" y="669"/>
                    <a:pt x="223" y="648"/>
                    <a:pt x="229" y="627"/>
                  </a:cubicBezTo>
                  <a:cubicBezTo>
                    <a:pt x="231" y="621"/>
                    <a:pt x="233" y="614"/>
                    <a:pt x="235" y="608"/>
                  </a:cubicBezTo>
                  <a:cubicBezTo>
                    <a:pt x="238" y="596"/>
                    <a:pt x="242" y="584"/>
                    <a:pt x="247" y="573"/>
                  </a:cubicBezTo>
                  <a:cubicBezTo>
                    <a:pt x="255" y="554"/>
                    <a:pt x="267" y="538"/>
                    <a:pt x="279" y="522"/>
                  </a:cubicBezTo>
                  <a:cubicBezTo>
                    <a:pt x="283" y="518"/>
                    <a:pt x="283" y="518"/>
                    <a:pt x="283" y="518"/>
                  </a:cubicBezTo>
                  <a:cubicBezTo>
                    <a:pt x="289" y="511"/>
                    <a:pt x="295" y="503"/>
                    <a:pt x="301" y="496"/>
                  </a:cubicBezTo>
                  <a:cubicBezTo>
                    <a:pt x="306" y="489"/>
                    <a:pt x="312" y="482"/>
                    <a:pt x="318" y="474"/>
                  </a:cubicBezTo>
                  <a:cubicBezTo>
                    <a:pt x="323" y="468"/>
                    <a:pt x="328" y="462"/>
                    <a:pt x="333" y="455"/>
                  </a:cubicBezTo>
                  <a:cubicBezTo>
                    <a:pt x="338" y="449"/>
                    <a:pt x="343" y="443"/>
                    <a:pt x="348" y="436"/>
                  </a:cubicBezTo>
                  <a:cubicBezTo>
                    <a:pt x="348" y="436"/>
                    <a:pt x="348" y="436"/>
                    <a:pt x="348" y="436"/>
                  </a:cubicBezTo>
                  <a:cubicBezTo>
                    <a:pt x="353" y="427"/>
                    <a:pt x="359" y="418"/>
                    <a:pt x="363" y="407"/>
                  </a:cubicBezTo>
                  <a:cubicBezTo>
                    <a:pt x="363" y="407"/>
                    <a:pt x="363" y="407"/>
                    <a:pt x="363" y="407"/>
                  </a:cubicBezTo>
                  <a:cubicBezTo>
                    <a:pt x="363" y="407"/>
                    <a:pt x="364" y="406"/>
                    <a:pt x="364" y="404"/>
                  </a:cubicBezTo>
                  <a:cubicBezTo>
                    <a:pt x="364" y="390"/>
                    <a:pt x="364" y="390"/>
                    <a:pt x="364" y="390"/>
                  </a:cubicBezTo>
                  <a:cubicBezTo>
                    <a:pt x="364" y="380"/>
                    <a:pt x="363" y="370"/>
                    <a:pt x="362" y="360"/>
                  </a:cubicBezTo>
                  <a:cubicBezTo>
                    <a:pt x="361" y="339"/>
                    <a:pt x="360" y="319"/>
                    <a:pt x="360" y="297"/>
                  </a:cubicBezTo>
                  <a:cubicBezTo>
                    <a:pt x="360" y="287"/>
                    <a:pt x="359" y="276"/>
                    <a:pt x="359" y="266"/>
                  </a:cubicBezTo>
                  <a:cubicBezTo>
                    <a:pt x="359" y="256"/>
                    <a:pt x="358" y="247"/>
                    <a:pt x="358" y="237"/>
                  </a:cubicBezTo>
                  <a:cubicBezTo>
                    <a:pt x="356" y="217"/>
                    <a:pt x="355" y="197"/>
                    <a:pt x="356" y="177"/>
                  </a:cubicBezTo>
                  <a:cubicBezTo>
                    <a:pt x="357" y="142"/>
                    <a:pt x="363" y="114"/>
                    <a:pt x="376" y="90"/>
                  </a:cubicBezTo>
                  <a:cubicBezTo>
                    <a:pt x="390" y="62"/>
                    <a:pt x="411" y="41"/>
                    <a:pt x="436" y="27"/>
                  </a:cubicBezTo>
                  <a:cubicBezTo>
                    <a:pt x="460" y="14"/>
                    <a:pt x="488" y="8"/>
                    <a:pt x="517" y="8"/>
                  </a:cubicBezTo>
                  <a:cubicBezTo>
                    <a:pt x="558" y="9"/>
                    <a:pt x="595" y="21"/>
                    <a:pt x="625" y="42"/>
                  </a:cubicBezTo>
                  <a:cubicBezTo>
                    <a:pt x="644" y="58"/>
                    <a:pt x="661" y="76"/>
                    <a:pt x="673" y="95"/>
                  </a:cubicBezTo>
                  <a:cubicBezTo>
                    <a:pt x="684" y="113"/>
                    <a:pt x="693" y="132"/>
                    <a:pt x="697" y="150"/>
                  </a:cubicBezTo>
                  <a:cubicBezTo>
                    <a:pt x="705" y="181"/>
                    <a:pt x="706" y="214"/>
                    <a:pt x="707" y="247"/>
                  </a:cubicBezTo>
                  <a:cubicBezTo>
                    <a:pt x="707" y="257"/>
                    <a:pt x="708" y="267"/>
                    <a:pt x="708" y="277"/>
                  </a:cubicBezTo>
                  <a:cubicBezTo>
                    <a:pt x="709" y="298"/>
                    <a:pt x="711" y="320"/>
                    <a:pt x="713" y="340"/>
                  </a:cubicBezTo>
                  <a:cubicBezTo>
                    <a:pt x="713" y="341"/>
                    <a:pt x="713" y="341"/>
                    <a:pt x="713" y="341"/>
                  </a:cubicBezTo>
                  <a:cubicBezTo>
                    <a:pt x="714" y="342"/>
                    <a:pt x="714" y="342"/>
                    <a:pt x="714" y="342"/>
                  </a:cubicBezTo>
                  <a:cubicBezTo>
                    <a:pt x="715" y="344"/>
                    <a:pt x="716" y="345"/>
                    <a:pt x="717" y="347"/>
                  </a:cubicBezTo>
                  <a:cubicBezTo>
                    <a:pt x="718" y="349"/>
                    <a:pt x="719" y="351"/>
                    <a:pt x="720" y="352"/>
                  </a:cubicBezTo>
                  <a:cubicBezTo>
                    <a:pt x="728" y="367"/>
                    <a:pt x="735" y="383"/>
                    <a:pt x="742" y="398"/>
                  </a:cubicBezTo>
                  <a:cubicBezTo>
                    <a:pt x="745" y="405"/>
                    <a:pt x="749" y="413"/>
                    <a:pt x="752" y="421"/>
                  </a:cubicBezTo>
                  <a:cubicBezTo>
                    <a:pt x="754" y="424"/>
                    <a:pt x="756" y="428"/>
                    <a:pt x="757" y="432"/>
                  </a:cubicBezTo>
                  <a:cubicBezTo>
                    <a:pt x="759" y="435"/>
                    <a:pt x="761" y="439"/>
                    <a:pt x="762" y="443"/>
                  </a:cubicBezTo>
                  <a:cubicBezTo>
                    <a:pt x="763" y="443"/>
                    <a:pt x="763" y="443"/>
                    <a:pt x="763" y="443"/>
                  </a:cubicBezTo>
                  <a:cubicBezTo>
                    <a:pt x="767" y="449"/>
                    <a:pt x="771" y="455"/>
                    <a:pt x="775" y="461"/>
                  </a:cubicBezTo>
                  <a:cubicBezTo>
                    <a:pt x="779" y="467"/>
                    <a:pt x="783" y="473"/>
                    <a:pt x="788" y="479"/>
                  </a:cubicBezTo>
                  <a:cubicBezTo>
                    <a:pt x="797" y="492"/>
                    <a:pt x="807" y="504"/>
                    <a:pt x="818" y="515"/>
                  </a:cubicBezTo>
                  <a:cubicBezTo>
                    <a:pt x="826" y="524"/>
                    <a:pt x="834" y="533"/>
                    <a:pt x="842" y="542"/>
                  </a:cubicBezTo>
                  <a:cubicBezTo>
                    <a:pt x="858" y="564"/>
                    <a:pt x="870" y="590"/>
                    <a:pt x="880" y="615"/>
                  </a:cubicBezTo>
                  <a:cubicBezTo>
                    <a:pt x="896" y="655"/>
                    <a:pt x="906" y="690"/>
                    <a:pt x="911" y="725"/>
                  </a:cubicBezTo>
                  <a:cubicBezTo>
                    <a:pt x="917" y="758"/>
                    <a:pt x="918" y="784"/>
                    <a:pt x="914" y="806"/>
                  </a:cubicBezTo>
                  <a:cubicBezTo>
                    <a:pt x="913" y="808"/>
                    <a:pt x="913" y="808"/>
                    <a:pt x="913" y="808"/>
                  </a:cubicBezTo>
                  <a:cubicBezTo>
                    <a:pt x="911" y="819"/>
                    <a:pt x="908" y="829"/>
                    <a:pt x="902" y="839"/>
                  </a:cubicBezTo>
                  <a:cubicBezTo>
                    <a:pt x="899" y="845"/>
                    <a:pt x="899" y="845"/>
                    <a:pt x="899" y="845"/>
                  </a:cubicBezTo>
                  <a:cubicBezTo>
                    <a:pt x="906" y="845"/>
                    <a:pt x="906" y="845"/>
                    <a:pt x="906" y="845"/>
                  </a:cubicBezTo>
                  <a:cubicBezTo>
                    <a:pt x="915" y="848"/>
                    <a:pt x="922" y="852"/>
                    <a:pt x="926" y="857"/>
                  </a:cubicBezTo>
                  <a:cubicBezTo>
                    <a:pt x="931" y="861"/>
                    <a:pt x="933" y="866"/>
                    <a:pt x="936" y="870"/>
                  </a:cubicBezTo>
                  <a:cubicBezTo>
                    <a:pt x="937" y="871"/>
                    <a:pt x="937" y="872"/>
                    <a:pt x="937" y="873"/>
                  </a:cubicBezTo>
                  <a:cubicBezTo>
                    <a:pt x="941" y="881"/>
                    <a:pt x="942" y="888"/>
                    <a:pt x="943" y="896"/>
                  </a:cubicBezTo>
                  <a:cubicBezTo>
                    <a:pt x="943" y="898"/>
                    <a:pt x="943" y="898"/>
                    <a:pt x="943" y="898"/>
                  </a:cubicBezTo>
                  <a:cubicBezTo>
                    <a:pt x="943" y="905"/>
                    <a:pt x="943" y="910"/>
                    <a:pt x="944" y="915"/>
                  </a:cubicBezTo>
                  <a:cubicBezTo>
                    <a:pt x="945" y="923"/>
                    <a:pt x="949" y="929"/>
                    <a:pt x="955" y="936"/>
                  </a:cubicBezTo>
                  <a:cubicBezTo>
                    <a:pt x="956" y="937"/>
                    <a:pt x="957" y="938"/>
                    <a:pt x="957" y="938"/>
                  </a:cubicBezTo>
                  <a:cubicBezTo>
                    <a:pt x="962" y="945"/>
                    <a:pt x="968" y="951"/>
                    <a:pt x="978" y="957"/>
                  </a:cubicBezTo>
                  <a:cubicBezTo>
                    <a:pt x="979" y="959"/>
                    <a:pt x="981" y="960"/>
                    <a:pt x="983" y="962"/>
                  </a:cubicBezTo>
                  <a:cubicBezTo>
                    <a:pt x="985" y="964"/>
                    <a:pt x="987" y="966"/>
                    <a:pt x="990" y="967"/>
                  </a:cubicBezTo>
                  <a:cubicBezTo>
                    <a:pt x="1001" y="976"/>
                    <a:pt x="1001" y="976"/>
                    <a:pt x="1001" y="976"/>
                  </a:cubicBezTo>
                  <a:cubicBezTo>
                    <a:pt x="1005" y="979"/>
                    <a:pt x="1005" y="979"/>
                    <a:pt x="1005" y="979"/>
                  </a:cubicBezTo>
                  <a:cubicBezTo>
                    <a:pt x="1006" y="980"/>
                    <a:pt x="1006" y="980"/>
                    <a:pt x="1006" y="980"/>
                  </a:cubicBezTo>
                  <a:cubicBezTo>
                    <a:pt x="1008" y="981"/>
                    <a:pt x="1011" y="982"/>
                    <a:pt x="1013" y="985"/>
                  </a:cubicBezTo>
                  <a:cubicBezTo>
                    <a:pt x="1014" y="985"/>
                    <a:pt x="1014" y="985"/>
                    <a:pt x="1014" y="985"/>
                  </a:cubicBezTo>
                  <a:cubicBezTo>
                    <a:pt x="1020" y="990"/>
                    <a:pt x="1024" y="994"/>
                    <a:pt x="1027" y="999"/>
                  </a:cubicBezTo>
                  <a:cubicBezTo>
                    <a:pt x="1032" y="1009"/>
                    <a:pt x="1034" y="1018"/>
                    <a:pt x="1030" y="10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grpSp>
      <p:pic>
        <p:nvPicPr>
          <p:cNvPr id="2" name="Graphic 1" descr="Present"/>
          <p:cNvPicPr>
            <a:picLocks noChangeAspect="1"/>
          </p:cNvPicPr>
          <p:nvPr/>
        </p:nvPicPr>
        <p:blipFill>
          <a:blip>
            <a:extLst>
              <a:ext uri="{28A0092B-C50C-407E-A947-70E740481C1C}">
                <a14:useLocalDpi xmlns:a14="http://schemas.microsoft.com/office/drawing/2010/main" val="0"/>
              </a:ext>
            </a:extLst>
          </a:blip>
          <a:stretch>
            <a:fillRect/>
          </a:stretch>
        </p:blipFill>
        <p:spPr>
          <a:xfrm>
            <a:off x="5732139" y="6836339"/>
            <a:ext cx="838039" cy="838039"/>
          </a:xfrm>
          <a:prstGeom prst="rect">
            <a:avLst/>
          </a:prstGeom>
        </p:spPr>
      </p:pic>
      <p:sp>
        <p:nvSpPr>
          <p:cNvPr id="193" name="Rectangle 192"/>
          <p:cNvSpPr/>
          <p:nvPr/>
        </p:nvSpPr>
        <p:spPr>
          <a:xfrm>
            <a:off x="1566478" y="8355695"/>
            <a:ext cx="8967052" cy="3206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Ins="215153" rtlCol="0" anchor="t">
            <a:spAutoFit/>
          </a:bodyPr>
          <a:lstStyle/>
          <a:p>
            <a:pPr algn="r" defTabSz="1117673">
              <a:lnSpc>
                <a:spcPct val="90000"/>
              </a:lnSpc>
              <a:spcAft>
                <a:spcPts val="720"/>
              </a:spcAft>
              <a:defRPr/>
            </a:pPr>
            <a:r>
              <a:rPr lang="en-US" sz="824" kern="0" baseline="30000" dirty="0">
                <a:solidFill>
                  <a:srgbClr val="282D32"/>
                </a:solidFill>
              </a:rPr>
              <a:t>2</a:t>
            </a:r>
            <a:r>
              <a:rPr lang="en-US" sz="824" kern="0" dirty="0">
                <a:solidFill>
                  <a:srgbClr val="282D32"/>
                </a:solidFill>
              </a:rPr>
              <a:t>National Institute of Standards and Technology Comprehensive Vulnerability Database update, 2017.</a:t>
            </a:r>
            <a:br>
              <a:rPr lang="en-US" sz="824" kern="0" dirty="0">
                <a:solidFill>
                  <a:srgbClr val="282D32"/>
                </a:solidFill>
              </a:rPr>
            </a:br>
            <a:r>
              <a:rPr lang="en-US" sz="824" kern="0" baseline="30000" dirty="0">
                <a:solidFill>
                  <a:srgbClr val="282D32"/>
                </a:solidFill>
              </a:rPr>
              <a:t>*</a:t>
            </a:r>
            <a:r>
              <a:rPr lang="en-US" sz="824" kern="0" dirty="0">
                <a:solidFill>
                  <a:srgbClr val="282D32"/>
                </a:solidFill>
              </a:rPr>
              <a:t>$200 MSDN credit cannot be applied towards RHEL/SLES-based images in Azure. </a:t>
            </a:r>
          </a:p>
        </p:txBody>
      </p:sp>
      <p:grpSp>
        <p:nvGrpSpPr>
          <p:cNvPr id="5" name="Group 4">
            <a:extLst>
              <a:ext uri="{FF2B5EF4-FFF2-40B4-BE49-F238E27FC236}">
                <a16:creationId xmlns:a16="http://schemas.microsoft.com/office/drawing/2014/main" id="{59330F15-D391-4052-A3C8-13BAB8DD2A15}"/>
              </a:ext>
            </a:extLst>
          </p:cNvPr>
          <p:cNvGrpSpPr/>
          <p:nvPr/>
        </p:nvGrpSpPr>
        <p:grpSpPr>
          <a:xfrm>
            <a:off x="5981494" y="5454681"/>
            <a:ext cx="4624956" cy="464703"/>
            <a:chOff x="3788869" y="6751027"/>
            <a:chExt cx="3931213" cy="394998"/>
          </a:xfrm>
        </p:grpSpPr>
        <p:sp>
          <p:nvSpPr>
            <p:cNvPr id="66" name="Pentagon 5"/>
            <p:cNvSpPr/>
            <p:nvPr/>
          </p:nvSpPr>
          <p:spPr>
            <a:xfrm>
              <a:off x="6907118" y="6751027"/>
              <a:ext cx="426716" cy="394998"/>
            </a:xfrm>
            <a:prstGeom prst="rect">
              <a:avLst/>
            </a:prstGeom>
            <a:solidFill>
              <a:schemeClr val="bg1"/>
            </a:solidFill>
            <a:ln w="12700" cap="flat" cmpd="sng" algn="ctr">
              <a:noFill/>
              <a:prstDash val="solid"/>
              <a:miter lim="800000"/>
            </a:ln>
            <a:effectLst/>
          </p:spPr>
          <p:txBody>
            <a:bodyPr lIns="107577" bIns="53788" rtlCol="0" anchor="ctr"/>
            <a:lstStyle/>
            <a:p>
              <a:pPr algn="ctr"/>
              <a:r>
                <a:rPr lang="en-US" sz="1235" b="1" kern="0" dirty="0">
                  <a:solidFill>
                    <a:schemeClr val="accent1"/>
                  </a:solidFill>
                </a:rPr>
                <a:t>DW</a:t>
              </a:r>
            </a:p>
          </p:txBody>
        </p:sp>
        <p:sp>
          <p:nvSpPr>
            <p:cNvPr id="67" name="Pentagon 5"/>
            <p:cNvSpPr/>
            <p:nvPr/>
          </p:nvSpPr>
          <p:spPr>
            <a:xfrm>
              <a:off x="7388600" y="6751027"/>
              <a:ext cx="331482" cy="394998"/>
            </a:xfrm>
            <a:prstGeom prst="rect">
              <a:avLst/>
            </a:prstGeom>
            <a:solidFill>
              <a:schemeClr val="bg1"/>
            </a:solidFill>
            <a:ln w="12700" cap="flat" cmpd="sng" algn="ctr">
              <a:noFill/>
              <a:prstDash val="solid"/>
              <a:miter lim="800000"/>
            </a:ln>
            <a:effectLst/>
          </p:spPr>
          <p:txBody>
            <a:bodyPr lIns="107577" bIns="53788" rtlCol="0" anchor="ctr"/>
            <a:lstStyle/>
            <a:p>
              <a:pPr algn="ctr"/>
              <a:r>
                <a:rPr lang="en-US" sz="1235" b="1" kern="0" dirty="0">
                  <a:solidFill>
                    <a:schemeClr val="accent1"/>
                  </a:solidFill>
                </a:rPr>
                <a:t>BI</a:t>
              </a:r>
            </a:p>
          </p:txBody>
        </p:sp>
        <p:sp>
          <p:nvSpPr>
            <p:cNvPr id="68" name="Pentagon 5"/>
            <p:cNvSpPr/>
            <p:nvPr/>
          </p:nvSpPr>
          <p:spPr>
            <a:xfrm>
              <a:off x="5729956" y="6751027"/>
              <a:ext cx="528944" cy="394998"/>
            </a:xfrm>
            <a:prstGeom prst="rect">
              <a:avLst/>
            </a:prstGeom>
            <a:solidFill>
              <a:schemeClr val="bg1"/>
            </a:solidFill>
            <a:ln w="12700" cap="flat" cmpd="sng" algn="ctr">
              <a:noFill/>
              <a:prstDash val="solid"/>
              <a:miter lim="800000"/>
            </a:ln>
            <a:effectLst/>
          </p:spPr>
          <p:txBody>
            <a:bodyPr lIns="107577" bIns="53788" rtlCol="0" anchor="ctr"/>
            <a:lstStyle/>
            <a:p>
              <a:pPr algn="ctr"/>
              <a:r>
                <a:rPr lang="en-US" sz="1235" b="1" kern="0" dirty="0">
                  <a:solidFill>
                    <a:schemeClr val="accent1"/>
                  </a:solidFill>
                </a:rPr>
                <a:t>HA/DR</a:t>
              </a:r>
            </a:p>
          </p:txBody>
        </p:sp>
        <p:sp>
          <p:nvSpPr>
            <p:cNvPr id="69" name="Pentagon 5"/>
            <p:cNvSpPr/>
            <p:nvPr/>
          </p:nvSpPr>
          <p:spPr>
            <a:xfrm>
              <a:off x="3788869" y="6751027"/>
              <a:ext cx="514427" cy="394998"/>
            </a:xfrm>
            <a:prstGeom prst="rect">
              <a:avLst/>
            </a:prstGeom>
            <a:solidFill>
              <a:schemeClr val="bg1"/>
            </a:solidFill>
            <a:ln w="12700" cap="flat" cmpd="sng" algn="ctr">
              <a:noFill/>
              <a:prstDash val="solid"/>
              <a:miter lim="800000"/>
            </a:ln>
            <a:effectLst/>
          </p:spPr>
          <p:txBody>
            <a:bodyPr lIns="107577" bIns="53788" rtlCol="0" anchor="ctr"/>
            <a:lstStyle/>
            <a:p>
              <a:pPr algn="ctr"/>
              <a:r>
                <a:rPr lang="en-US" sz="1235" b="1" kern="0" dirty="0">
                  <a:solidFill>
                    <a:schemeClr val="accent1"/>
                  </a:solidFill>
                </a:rPr>
                <a:t>Dev/test</a:t>
              </a:r>
            </a:p>
          </p:txBody>
        </p:sp>
        <p:sp>
          <p:nvSpPr>
            <p:cNvPr id="70" name="Pentagon 5"/>
            <p:cNvSpPr/>
            <p:nvPr/>
          </p:nvSpPr>
          <p:spPr>
            <a:xfrm>
              <a:off x="6313668" y="6751027"/>
              <a:ext cx="538683" cy="394998"/>
            </a:xfrm>
            <a:prstGeom prst="rect">
              <a:avLst/>
            </a:prstGeom>
            <a:solidFill>
              <a:schemeClr val="bg1"/>
            </a:solidFill>
            <a:ln w="12700" cap="flat" cmpd="sng" algn="ctr">
              <a:noFill/>
              <a:prstDash val="solid"/>
              <a:miter lim="800000"/>
            </a:ln>
            <a:effectLst/>
          </p:spPr>
          <p:txBody>
            <a:bodyPr lIns="107577" bIns="53788" rtlCol="0" anchor="ctr"/>
            <a:lstStyle/>
            <a:p>
              <a:pPr algn="ctr"/>
              <a:r>
                <a:rPr lang="en-US" sz="1235" b="1" kern="0" dirty="0">
                  <a:solidFill>
                    <a:schemeClr val="accent1"/>
                  </a:solidFill>
                </a:rPr>
                <a:t>OLTP</a:t>
              </a:r>
            </a:p>
          </p:txBody>
        </p:sp>
        <p:sp>
          <p:nvSpPr>
            <p:cNvPr id="191" name="Pentagon 5">
              <a:extLst>
                <a:ext uri="{FF2B5EF4-FFF2-40B4-BE49-F238E27FC236}">
                  <a16:creationId xmlns:a16="http://schemas.microsoft.com/office/drawing/2014/main" id="{C0ABCBA9-D7D8-4E2A-AA4E-FFABA6B208B1}"/>
                </a:ext>
              </a:extLst>
            </p:cNvPr>
            <p:cNvSpPr/>
            <p:nvPr/>
          </p:nvSpPr>
          <p:spPr>
            <a:xfrm>
              <a:off x="4358064" y="6751027"/>
              <a:ext cx="631178" cy="394998"/>
            </a:xfrm>
            <a:prstGeom prst="rect">
              <a:avLst/>
            </a:prstGeom>
            <a:solidFill>
              <a:schemeClr val="bg1"/>
            </a:solidFill>
            <a:ln w="12700" cap="flat" cmpd="sng" algn="ctr">
              <a:noFill/>
              <a:prstDash val="solid"/>
              <a:miter lim="800000"/>
            </a:ln>
            <a:effectLst/>
          </p:spPr>
          <p:txBody>
            <a:bodyPr lIns="107577" bIns="53788" rtlCol="0" anchor="ctr"/>
            <a:lstStyle/>
            <a:p>
              <a:pPr algn="ctr"/>
              <a:r>
                <a:rPr lang="en-US" sz="1235" b="1" kern="0" dirty="0">
                  <a:solidFill>
                    <a:schemeClr val="accent1"/>
                  </a:solidFill>
                </a:rPr>
                <a:t>Lift &amp; shift</a:t>
              </a:r>
            </a:p>
          </p:txBody>
        </p:sp>
        <p:sp>
          <p:nvSpPr>
            <p:cNvPr id="192" name="Pentagon 5">
              <a:extLst>
                <a:ext uri="{FF2B5EF4-FFF2-40B4-BE49-F238E27FC236}">
                  <a16:creationId xmlns:a16="http://schemas.microsoft.com/office/drawing/2014/main" id="{F4A78058-4B57-4510-ADEC-CCC37A8F8B7D}"/>
                </a:ext>
              </a:extLst>
            </p:cNvPr>
            <p:cNvSpPr/>
            <p:nvPr/>
          </p:nvSpPr>
          <p:spPr>
            <a:xfrm>
              <a:off x="5044010" y="6751027"/>
              <a:ext cx="631178" cy="394998"/>
            </a:xfrm>
            <a:prstGeom prst="rect">
              <a:avLst/>
            </a:prstGeom>
            <a:solidFill>
              <a:schemeClr val="bg1"/>
            </a:solidFill>
            <a:ln w="12700" cap="flat" cmpd="sng" algn="ctr">
              <a:noFill/>
              <a:prstDash val="solid"/>
              <a:miter lim="800000"/>
            </a:ln>
            <a:effectLst/>
          </p:spPr>
          <p:txBody>
            <a:bodyPr lIns="107577" bIns="53788" rtlCol="0" anchor="ctr"/>
            <a:lstStyle/>
            <a:p>
              <a:pPr algn="ctr"/>
              <a:r>
                <a:rPr lang="en-US" sz="1235" b="1" kern="0" dirty="0">
                  <a:solidFill>
                    <a:schemeClr val="accent1"/>
                  </a:solidFill>
                </a:rPr>
                <a:t>Hybrid cloud</a:t>
              </a:r>
            </a:p>
          </p:txBody>
        </p:sp>
      </p:grpSp>
      <p:sp>
        <p:nvSpPr>
          <p:cNvPr id="217" name="Freeform 130">
            <a:extLst>
              <a:ext uri="{FF2B5EF4-FFF2-40B4-BE49-F238E27FC236}">
                <a16:creationId xmlns:a16="http://schemas.microsoft.com/office/drawing/2014/main" id="{FB06C7F8-5BA5-407A-8F34-1664BDE40D30}"/>
              </a:ext>
            </a:extLst>
          </p:cNvPr>
          <p:cNvSpPr>
            <a:spLocks noChangeAspect="1" noEditPoints="1"/>
          </p:cNvSpPr>
          <p:nvPr/>
        </p:nvSpPr>
        <p:spPr bwMode="black">
          <a:xfrm>
            <a:off x="9934399" y="7041008"/>
            <a:ext cx="430445" cy="428697"/>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105461" tIns="52730" rIns="105461" bIns="52730" numCol="1" anchor="t" anchorCtr="0" compatLnSpc="1">
            <a:prstTxWarp prst="textNoShape">
              <a:avLst/>
            </a:prstTxWarp>
          </a:bodyPr>
          <a:lstStyle/>
          <a:p>
            <a:pPr defTabSz="1075703"/>
            <a:endParaRPr lang="en-US" sz="2077" dirty="0">
              <a:solidFill>
                <a:srgbClr val="FFFFFF"/>
              </a:solidFill>
              <a:latin typeface="Segoe UI"/>
            </a:endParaRPr>
          </a:p>
        </p:txBody>
      </p:sp>
      <p:sp>
        <p:nvSpPr>
          <p:cNvPr id="194" name="Freeform 146">
            <a:extLst>
              <a:ext uri="{FF2B5EF4-FFF2-40B4-BE49-F238E27FC236}">
                <a16:creationId xmlns:a16="http://schemas.microsoft.com/office/drawing/2014/main" id="{5D0B9CAE-1B56-47A1-A094-B7F78B38381B}"/>
              </a:ext>
            </a:extLst>
          </p:cNvPr>
          <p:cNvSpPr>
            <a:spLocks noChangeAspect="1"/>
          </p:cNvSpPr>
          <p:nvPr/>
        </p:nvSpPr>
        <p:spPr bwMode="auto">
          <a:xfrm>
            <a:off x="4560502" y="-1062457"/>
            <a:ext cx="1439299" cy="911513"/>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0893" tIns="168714" rIns="210893" bIns="168714" numCol="1" spcCol="0" rtlCol="0" fromWordArt="0" anchor="t" anchorCtr="0" forceAA="0" compatLnSpc="1">
            <a:prstTxWarp prst="textNoShape">
              <a:avLst/>
            </a:prstTxWarp>
            <a:noAutofit/>
          </a:bodyPr>
          <a:lstStyle/>
          <a:p>
            <a:pPr algn="ctr" defTabSz="1075186" fontAlgn="base">
              <a:lnSpc>
                <a:spcPct val="90000"/>
              </a:lnSpc>
              <a:spcBef>
                <a:spcPct val="0"/>
              </a:spcBef>
              <a:spcAft>
                <a:spcPct val="0"/>
              </a:spcAft>
              <a:defRPr/>
            </a:pPr>
            <a:endParaRPr lang="en-IN" sz="2307" b="1" dirty="0">
              <a:solidFill>
                <a:srgbClr val="FFFFFF"/>
              </a:solidFill>
              <a:latin typeface="Segoe UI Light"/>
              <a:ea typeface="Segoe UI" pitchFamily="34" charset="0"/>
              <a:cs typeface="Segoe UI" pitchFamily="34" charset="0"/>
            </a:endParaRPr>
          </a:p>
        </p:txBody>
      </p:sp>
      <p:grpSp>
        <p:nvGrpSpPr>
          <p:cNvPr id="4" name="Group 3">
            <a:extLst>
              <a:ext uri="{FF2B5EF4-FFF2-40B4-BE49-F238E27FC236}">
                <a16:creationId xmlns:a16="http://schemas.microsoft.com/office/drawing/2014/main" id="{0DB34795-8442-407E-9CA7-EE41F430B901}"/>
              </a:ext>
            </a:extLst>
          </p:cNvPr>
          <p:cNvGrpSpPr/>
          <p:nvPr/>
        </p:nvGrpSpPr>
        <p:grpSpPr>
          <a:xfrm>
            <a:off x="2472097" y="6735881"/>
            <a:ext cx="1140533" cy="822848"/>
            <a:chOff x="-2713157" y="5110450"/>
            <a:chExt cx="1426804" cy="1029381"/>
          </a:xfrm>
        </p:grpSpPr>
        <p:sp>
          <p:nvSpPr>
            <p:cNvPr id="196" name="Freeform 146">
              <a:extLst>
                <a:ext uri="{FF2B5EF4-FFF2-40B4-BE49-F238E27FC236}">
                  <a16:creationId xmlns:a16="http://schemas.microsoft.com/office/drawing/2014/main" id="{BE57F0DB-AE4B-487D-A4F7-A8F0D3891D08}"/>
                </a:ext>
              </a:extLst>
            </p:cNvPr>
            <p:cNvSpPr>
              <a:spLocks noChangeAspect="1"/>
            </p:cNvSpPr>
            <p:nvPr/>
          </p:nvSpPr>
          <p:spPr bwMode="auto">
            <a:xfrm>
              <a:off x="-2366386" y="5110450"/>
              <a:ext cx="1080033" cy="68399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0893" tIns="168714" rIns="210893" bIns="168714" numCol="1" spcCol="0" rtlCol="0" fromWordArt="0" anchor="t" anchorCtr="0" forceAA="0" compatLnSpc="1">
              <a:prstTxWarp prst="textNoShape">
                <a:avLst/>
              </a:prstTxWarp>
              <a:noAutofit/>
            </a:bodyPr>
            <a:lstStyle/>
            <a:p>
              <a:pPr algn="ctr" defTabSz="1075186" fontAlgn="base">
                <a:lnSpc>
                  <a:spcPct val="90000"/>
                </a:lnSpc>
                <a:spcBef>
                  <a:spcPct val="0"/>
                </a:spcBef>
                <a:spcAft>
                  <a:spcPct val="0"/>
                </a:spcAft>
                <a:defRPr/>
              </a:pPr>
              <a:endParaRPr lang="en-IN" sz="2307" b="1" dirty="0">
                <a:solidFill>
                  <a:srgbClr val="FFFFFF"/>
                </a:solidFill>
                <a:latin typeface="Segoe UI Light"/>
                <a:ea typeface="Segoe UI" pitchFamily="34" charset="0"/>
                <a:cs typeface="Segoe UI" pitchFamily="34" charset="0"/>
              </a:endParaRPr>
            </a:p>
          </p:txBody>
        </p:sp>
        <p:sp>
          <p:nvSpPr>
            <p:cNvPr id="198" name="Rectangle: Rounded Corners 197">
              <a:extLst>
                <a:ext uri="{FF2B5EF4-FFF2-40B4-BE49-F238E27FC236}">
                  <a16:creationId xmlns:a16="http://schemas.microsoft.com/office/drawing/2014/main" id="{401F457D-B959-4D14-BCEA-EAD87A56F24E}"/>
                </a:ext>
              </a:extLst>
            </p:cNvPr>
            <p:cNvSpPr/>
            <p:nvPr/>
          </p:nvSpPr>
          <p:spPr bwMode="auto">
            <a:xfrm>
              <a:off x="-2713157" y="5415204"/>
              <a:ext cx="1026346" cy="724627"/>
            </a:xfrm>
            <a:prstGeom prst="roundRect">
              <a:avLst>
                <a:gd name="adj" fmla="val 10089"/>
              </a:avLst>
            </a:pr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7577" tIns="53788" rIns="107577" bIns="53788" numCol="1" spcCol="0" rtlCol="0" fromWordArt="0" anchor="t" anchorCtr="0" forceAA="0" compatLnSpc="1">
              <a:prstTxWarp prst="textNoShape">
                <a:avLst/>
              </a:prstTxWarp>
              <a:noAutofit/>
            </a:bodyPr>
            <a:lstStyle/>
            <a:p>
              <a:pPr algn="ctr" defTabSz="1075392" fontAlgn="base">
                <a:lnSpc>
                  <a:spcPct val="90000"/>
                </a:lnSpc>
                <a:spcBef>
                  <a:spcPct val="0"/>
                </a:spcBef>
                <a:spcAft>
                  <a:spcPct val="0"/>
                </a:spcAft>
              </a:pPr>
              <a:endParaRPr lang="en-US" sz="1499"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grpSp>
        <p:nvGrpSpPr>
          <p:cNvPr id="10" name="Group 9">
            <a:extLst>
              <a:ext uri="{FF2B5EF4-FFF2-40B4-BE49-F238E27FC236}">
                <a16:creationId xmlns:a16="http://schemas.microsoft.com/office/drawing/2014/main" id="{59B2E1B4-E6E8-4824-82DD-9667408BBB65}"/>
              </a:ext>
            </a:extLst>
          </p:cNvPr>
          <p:cNvGrpSpPr/>
          <p:nvPr/>
        </p:nvGrpSpPr>
        <p:grpSpPr>
          <a:xfrm>
            <a:off x="5670802" y="1487170"/>
            <a:ext cx="1226590" cy="1094438"/>
            <a:chOff x="-1369603" y="2855008"/>
            <a:chExt cx="1146862" cy="1023299"/>
          </a:xfrm>
        </p:grpSpPr>
        <p:sp>
          <p:nvSpPr>
            <p:cNvPr id="195" name="Rectangle: Rounded Corners 194">
              <a:extLst>
                <a:ext uri="{FF2B5EF4-FFF2-40B4-BE49-F238E27FC236}">
                  <a16:creationId xmlns:a16="http://schemas.microsoft.com/office/drawing/2014/main" id="{052155E0-464E-4447-9948-911473CF0E20}"/>
                </a:ext>
              </a:extLst>
            </p:cNvPr>
            <p:cNvSpPr/>
            <p:nvPr/>
          </p:nvSpPr>
          <p:spPr bwMode="auto">
            <a:xfrm>
              <a:off x="-1351722" y="2855008"/>
              <a:ext cx="1128981" cy="797090"/>
            </a:xfrm>
            <a:prstGeom prst="roundRect">
              <a:avLst>
                <a:gd name="adj" fmla="val 8154"/>
              </a:avLst>
            </a:pr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7577" tIns="53788" rIns="107577" bIns="53788" numCol="1" spcCol="0" rtlCol="0" fromWordArt="0" anchor="t" anchorCtr="0" forceAA="0" compatLnSpc="1">
              <a:prstTxWarp prst="textNoShape">
                <a:avLst/>
              </a:prstTxWarp>
              <a:noAutofit/>
            </a:bodyPr>
            <a:lstStyle/>
            <a:p>
              <a:pPr algn="ctr" defTabSz="1075392" fontAlgn="base">
                <a:lnSpc>
                  <a:spcPct val="90000"/>
                </a:lnSpc>
                <a:spcBef>
                  <a:spcPct val="0"/>
                </a:spcBef>
                <a:spcAft>
                  <a:spcPct val="0"/>
                </a:spcAft>
              </a:pPr>
              <a:endParaRPr lang="en-US" sz="1499"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9" name="Rectangle 8">
              <a:extLst>
                <a:ext uri="{FF2B5EF4-FFF2-40B4-BE49-F238E27FC236}">
                  <a16:creationId xmlns:a16="http://schemas.microsoft.com/office/drawing/2014/main" id="{C8C50B7D-7461-4C29-89FC-F48BF9973D47}"/>
                </a:ext>
              </a:extLst>
            </p:cNvPr>
            <p:cNvSpPr/>
            <p:nvPr/>
          </p:nvSpPr>
          <p:spPr>
            <a:xfrm>
              <a:off x="-1296880" y="2939143"/>
              <a:ext cx="982107" cy="6640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230" name="Freeform: Shape 229">
              <a:extLst>
                <a:ext uri="{FF2B5EF4-FFF2-40B4-BE49-F238E27FC236}">
                  <a16:creationId xmlns:a16="http://schemas.microsoft.com/office/drawing/2014/main" id="{228ACE3E-392A-4914-BA1D-0DE5EC22D491}"/>
                </a:ext>
              </a:extLst>
            </p:cNvPr>
            <p:cNvSpPr/>
            <p:nvPr/>
          </p:nvSpPr>
          <p:spPr bwMode="auto">
            <a:xfrm>
              <a:off x="-994763" y="3019448"/>
              <a:ext cx="389715" cy="499831"/>
            </a:xfrm>
            <a:custGeom>
              <a:avLst/>
              <a:gdLst>
                <a:gd name="connsiteX0" fmla="*/ 129063 w 254688"/>
                <a:gd name="connsiteY0" fmla="*/ 159483 h 326650"/>
                <a:gd name="connsiteX1" fmla="*/ 137515 w 254688"/>
                <a:gd name="connsiteY1" fmla="*/ 164118 h 326650"/>
                <a:gd name="connsiteX2" fmla="*/ 140604 w 254688"/>
                <a:gd name="connsiteY2" fmla="*/ 176796 h 326650"/>
                <a:gd name="connsiteX3" fmla="*/ 137333 w 254688"/>
                <a:gd name="connsiteY3" fmla="*/ 188883 h 326650"/>
                <a:gd name="connsiteX4" fmla="*/ 128744 w 254688"/>
                <a:gd name="connsiteY4" fmla="*/ 193382 h 326650"/>
                <a:gd name="connsiteX5" fmla="*/ 119906 w 254688"/>
                <a:gd name="connsiteY5" fmla="*/ 188929 h 326650"/>
                <a:gd name="connsiteX6" fmla="*/ 116657 w 254688"/>
                <a:gd name="connsiteY6" fmla="*/ 176523 h 326650"/>
                <a:gd name="connsiteX7" fmla="*/ 119929 w 254688"/>
                <a:gd name="connsiteY7" fmla="*/ 163936 h 326650"/>
                <a:gd name="connsiteX8" fmla="*/ 129063 w 254688"/>
                <a:gd name="connsiteY8" fmla="*/ 159483 h 326650"/>
                <a:gd name="connsiteX9" fmla="*/ 170599 w 254688"/>
                <a:gd name="connsiteY9" fmla="*/ 143851 h 326650"/>
                <a:gd name="connsiteX10" fmla="*/ 170599 w 254688"/>
                <a:gd name="connsiteY10" fmla="*/ 209012 h 326650"/>
                <a:gd name="connsiteX11" fmla="*/ 212677 w 254688"/>
                <a:gd name="connsiteY11" fmla="*/ 209012 h 326650"/>
                <a:gd name="connsiteX12" fmla="*/ 212677 w 254688"/>
                <a:gd name="connsiteY12" fmla="*/ 193654 h 326650"/>
                <a:gd name="connsiteX13" fmla="*/ 190230 w 254688"/>
                <a:gd name="connsiteY13" fmla="*/ 193654 h 326650"/>
                <a:gd name="connsiteX14" fmla="*/ 190230 w 254688"/>
                <a:gd name="connsiteY14" fmla="*/ 143851 h 326650"/>
                <a:gd name="connsiteX15" fmla="*/ 129243 w 254688"/>
                <a:gd name="connsiteY15" fmla="*/ 142760 h 326650"/>
                <a:gd name="connsiteX16" fmla="*/ 111885 w 254688"/>
                <a:gd name="connsiteY16" fmla="*/ 147100 h 326650"/>
                <a:gd name="connsiteX17" fmla="*/ 100025 w 254688"/>
                <a:gd name="connsiteY17" fmla="*/ 159391 h 326650"/>
                <a:gd name="connsiteX18" fmla="*/ 95799 w 254688"/>
                <a:gd name="connsiteY18" fmla="*/ 177295 h 326650"/>
                <a:gd name="connsiteX19" fmla="*/ 99980 w 254688"/>
                <a:gd name="connsiteY19" fmla="*/ 194312 h 326650"/>
                <a:gd name="connsiteX20" fmla="*/ 111680 w 254688"/>
                <a:gd name="connsiteY20" fmla="*/ 205991 h 326650"/>
                <a:gd name="connsiteX21" fmla="*/ 128380 w 254688"/>
                <a:gd name="connsiteY21" fmla="*/ 210148 h 326650"/>
                <a:gd name="connsiteX22" fmla="*/ 135968 w 254688"/>
                <a:gd name="connsiteY22" fmla="*/ 209376 h 326650"/>
                <a:gd name="connsiteX23" fmla="*/ 144239 w 254688"/>
                <a:gd name="connsiteY23" fmla="*/ 217782 h 326650"/>
                <a:gd name="connsiteX24" fmla="*/ 168867 w 254688"/>
                <a:gd name="connsiteY24" fmla="*/ 217782 h 326650"/>
                <a:gd name="connsiteX25" fmla="*/ 151646 w 254688"/>
                <a:gd name="connsiteY25" fmla="*/ 201151 h 326650"/>
                <a:gd name="connsiteX26" fmla="*/ 161415 w 254688"/>
                <a:gd name="connsiteY26" fmla="*/ 176250 h 326650"/>
                <a:gd name="connsiteX27" fmla="*/ 157394 w 254688"/>
                <a:gd name="connsiteY27" fmla="*/ 158778 h 326650"/>
                <a:gd name="connsiteX28" fmla="*/ 145988 w 254688"/>
                <a:gd name="connsiteY28" fmla="*/ 146918 h 326650"/>
                <a:gd name="connsiteX29" fmla="*/ 129243 w 254688"/>
                <a:gd name="connsiteY29" fmla="*/ 142760 h 326650"/>
                <a:gd name="connsiteX30" fmla="*/ 68457 w 254688"/>
                <a:gd name="connsiteY30" fmla="*/ 142760 h 326650"/>
                <a:gd name="connsiteX31" fmla="*/ 49191 w 254688"/>
                <a:gd name="connsiteY31" fmla="*/ 148418 h 326650"/>
                <a:gd name="connsiteX32" fmla="*/ 42011 w 254688"/>
                <a:gd name="connsiteY32" fmla="*/ 163526 h 326650"/>
                <a:gd name="connsiteX33" fmla="*/ 57733 w 254688"/>
                <a:gd name="connsiteY33" fmla="*/ 183066 h 326650"/>
                <a:gd name="connsiteX34" fmla="*/ 64390 w 254688"/>
                <a:gd name="connsiteY34" fmla="*/ 185929 h 326650"/>
                <a:gd name="connsiteX35" fmla="*/ 67071 w 254688"/>
                <a:gd name="connsiteY35" fmla="*/ 188178 h 326650"/>
                <a:gd name="connsiteX36" fmla="*/ 67957 w 254688"/>
                <a:gd name="connsiteY36" fmla="*/ 190972 h 326650"/>
                <a:gd name="connsiteX37" fmla="*/ 66185 w 254688"/>
                <a:gd name="connsiteY37" fmla="*/ 194358 h 326650"/>
                <a:gd name="connsiteX38" fmla="*/ 61187 w 254688"/>
                <a:gd name="connsiteY38" fmla="*/ 195516 h 326650"/>
                <a:gd name="connsiteX39" fmla="*/ 51963 w 254688"/>
                <a:gd name="connsiteY39" fmla="*/ 193676 h 326650"/>
                <a:gd name="connsiteX40" fmla="*/ 42920 w 254688"/>
                <a:gd name="connsiteY40" fmla="*/ 188837 h 326650"/>
                <a:gd name="connsiteX41" fmla="*/ 42920 w 254688"/>
                <a:gd name="connsiteY41" fmla="*/ 206695 h 326650"/>
                <a:gd name="connsiteX42" fmla="*/ 61641 w 254688"/>
                <a:gd name="connsiteY42" fmla="*/ 210148 h 326650"/>
                <a:gd name="connsiteX43" fmla="*/ 76727 w 254688"/>
                <a:gd name="connsiteY43" fmla="*/ 207785 h 326650"/>
                <a:gd name="connsiteX44" fmla="*/ 86474 w 254688"/>
                <a:gd name="connsiteY44" fmla="*/ 200606 h 326650"/>
                <a:gd name="connsiteX45" fmla="*/ 89951 w 254688"/>
                <a:gd name="connsiteY45" fmla="*/ 189291 h 326650"/>
                <a:gd name="connsiteX46" fmla="*/ 85747 w 254688"/>
                <a:gd name="connsiteY46" fmla="*/ 177749 h 326650"/>
                <a:gd name="connsiteX47" fmla="*/ 71411 w 254688"/>
                <a:gd name="connsiteY47" fmla="*/ 168797 h 326650"/>
                <a:gd name="connsiteX48" fmla="*/ 64663 w 254688"/>
                <a:gd name="connsiteY48" fmla="*/ 165321 h 326650"/>
                <a:gd name="connsiteX49" fmla="*/ 63049 w 254688"/>
                <a:gd name="connsiteY49" fmla="*/ 161936 h 326650"/>
                <a:gd name="connsiteX50" fmla="*/ 65049 w 254688"/>
                <a:gd name="connsiteY50" fmla="*/ 158574 h 326650"/>
                <a:gd name="connsiteX51" fmla="*/ 70320 w 254688"/>
                <a:gd name="connsiteY51" fmla="*/ 157346 h 326650"/>
                <a:gd name="connsiteX52" fmla="*/ 86497 w 254688"/>
                <a:gd name="connsiteY52" fmla="*/ 161845 h 326650"/>
                <a:gd name="connsiteX53" fmla="*/ 86497 w 254688"/>
                <a:gd name="connsiteY53" fmla="*/ 145259 h 326650"/>
                <a:gd name="connsiteX54" fmla="*/ 79931 w 254688"/>
                <a:gd name="connsiteY54" fmla="*/ 143714 h 326650"/>
                <a:gd name="connsiteX55" fmla="*/ 74728 w 254688"/>
                <a:gd name="connsiteY55" fmla="*/ 143032 h 326650"/>
                <a:gd name="connsiteX56" fmla="*/ 68457 w 254688"/>
                <a:gd name="connsiteY56" fmla="*/ 142760 h 326650"/>
                <a:gd name="connsiteX57" fmla="*/ 127344 w 254688"/>
                <a:gd name="connsiteY57" fmla="*/ 18740 h 326650"/>
                <a:gd name="connsiteX58" fmla="*/ 39446 w 254688"/>
                <a:gd name="connsiteY58" fmla="*/ 44538 h 326650"/>
                <a:gd name="connsiteX59" fmla="*/ 127344 w 254688"/>
                <a:gd name="connsiteY59" fmla="*/ 70335 h 326650"/>
                <a:gd name="connsiteX60" fmla="*/ 215242 w 254688"/>
                <a:gd name="connsiteY60" fmla="*/ 44538 h 326650"/>
                <a:gd name="connsiteX61" fmla="*/ 127344 w 254688"/>
                <a:gd name="connsiteY61" fmla="*/ 18740 h 326650"/>
                <a:gd name="connsiteX62" fmla="*/ 127344 w 254688"/>
                <a:gd name="connsiteY62" fmla="*/ 0 h 326650"/>
                <a:gd name="connsiteX63" fmla="*/ 254031 w 254688"/>
                <a:gd name="connsiteY63" fmla="*/ 46634 h 326650"/>
                <a:gd name="connsiteX64" fmla="*/ 254493 w 254688"/>
                <a:gd name="connsiteY64" fmla="*/ 50374 h 326650"/>
                <a:gd name="connsiteX65" fmla="*/ 254688 w 254688"/>
                <a:gd name="connsiteY65" fmla="*/ 50374 h 326650"/>
                <a:gd name="connsiteX66" fmla="*/ 254688 w 254688"/>
                <a:gd name="connsiteY66" fmla="*/ 51945 h 326650"/>
                <a:gd name="connsiteX67" fmla="*/ 254688 w 254688"/>
                <a:gd name="connsiteY67" fmla="*/ 274705 h 326650"/>
                <a:gd name="connsiteX68" fmla="*/ 254688 w 254688"/>
                <a:gd name="connsiteY68" fmla="*/ 274706 h 326650"/>
                <a:gd name="connsiteX69" fmla="*/ 254688 w 254688"/>
                <a:gd name="connsiteY69" fmla="*/ 276277 h 326650"/>
                <a:gd name="connsiteX70" fmla="*/ 254493 w 254688"/>
                <a:gd name="connsiteY70" fmla="*/ 276277 h 326650"/>
                <a:gd name="connsiteX71" fmla="*/ 254031 w 254688"/>
                <a:gd name="connsiteY71" fmla="*/ 280016 h 326650"/>
                <a:gd name="connsiteX72" fmla="*/ 127344 w 254688"/>
                <a:gd name="connsiteY72" fmla="*/ 326650 h 326650"/>
                <a:gd name="connsiteX73" fmla="*/ 658 w 254688"/>
                <a:gd name="connsiteY73" fmla="*/ 280016 h 326650"/>
                <a:gd name="connsiteX74" fmla="*/ 195 w 254688"/>
                <a:gd name="connsiteY74" fmla="*/ 276277 h 326650"/>
                <a:gd name="connsiteX75" fmla="*/ 0 w 254688"/>
                <a:gd name="connsiteY75" fmla="*/ 276277 h 326650"/>
                <a:gd name="connsiteX76" fmla="*/ 0 w 254688"/>
                <a:gd name="connsiteY76" fmla="*/ 274705 h 326650"/>
                <a:gd name="connsiteX77" fmla="*/ 0 w 254688"/>
                <a:gd name="connsiteY77" fmla="*/ 51946 h 326650"/>
                <a:gd name="connsiteX78" fmla="*/ 0 w 254688"/>
                <a:gd name="connsiteY78" fmla="*/ 51945 h 326650"/>
                <a:gd name="connsiteX79" fmla="*/ 658 w 254688"/>
                <a:gd name="connsiteY79" fmla="*/ 46634 h 326650"/>
                <a:gd name="connsiteX80" fmla="*/ 127344 w 254688"/>
                <a:gd name="connsiteY80" fmla="*/ 0 h 32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254688" h="326650">
                  <a:moveTo>
                    <a:pt x="129063" y="159483"/>
                  </a:moveTo>
                  <a:cubicBezTo>
                    <a:pt x="132637" y="159483"/>
                    <a:pt x="135454" y="161028"/>
                    <a:pt x="137515" y="164118"/>
                  </a:cubicBezTo>
                  <a:cubicBezTo>
                    <a:pt x="139574" y="167208"/>
                    <a:pt x="140604" y="171434"/>
                    <a:pt x="140604" y="176796"/>
                  </a:cubicBezTo>
                  <a:cubicBezTo>
                    <a:pt x="140604" y="181855"/>
                    <a:pt x="139514" y="185884"/>
                    <a:pt x="137333" y="188883"/>
                  </a:cubicBezTo>
                  <a:cubicBezTo>
                    <a:pt x="135151" y="191882"/>
                    <a:pt x="132289" y="193382"/>
                    <a:pt x="128744" y="193382"/>
                  </a:cubicBezTo>
                  <a:cubicBezTo>
                    <a:pt x="125019" y="193382"/>
                    <a:pt x="122072" y="191898"/>
                    <a:pt x="119906" y="188929"/>
                  </a:cubicBezTo>
                  <a:cubicBezTo>
                    <a:pt x="117740" y="185959"/>
                    <a:pt x="116657" y="181825"/>
                    <a:pt x="116657" y="176523"/>
                  </a:cubicBezTo>
                  <a:cubicBezTo>
                    <a:pt x="116657" y="171101"/>
                    <a:pt x="117748" y="166905"/>
                    <a:pt x="119929" y="163936"/>
                  </a:cubicBezTo>
                  <a:cubicBezTo>
                    <a:pt x="122110" y="160968"/>
                    <a:pt x="125155" y="159483"/>
                    <a:pt x="129063" y="159483"/>
                  </a:cubicBezTo>
                  <a:close/>
                  <a:moveTo>
                    <a:pt x="170599" y="143851"/>
                  </a:moveTo>
                  <a:lnTo>
                    <a:pt x="170599" y="209012"/>
                  </a:lnTo>
                  <a:lnTo>
                    <a:pt x="212677" y="209012"/>
                  </a:lnTo>
                  <a:lnTo>
                    <a:pt x="212677" y="193654"/>
                  </a:lnTo>
                  <a:lnTo>
                    <a:pt x="190230" y="193654"/>
                  </a:lnTo>
                  <a:lnTo>
                    <a:pt x="190230" y="143851"/>
                  </a:lnTo>
                  <a:close/>
                  <a:moveTo>
                    <a:pt x="129243" y="142760"/>
                  </a:moveTo>
                  <a:cubicBezTo>
                    <a:pt x="122760" y="142760"/>
                    <a:pt x="116974" y="144206"/>
                    <a:pt x="111885" y="147100"/>
                  </a:cubicBezTo>
                  <a:cubicBezTo>
                    <a:pt x="106796" y="149993"/>
                    <a:pt x="102842" y="154090"/>
                    <a:pt x="100025" y="159391"/>
                  </a:cubicBezTo>
                  <a:cubicBezTo>
                    <a:pt x="97208" y="164693"/>
                    <a:pt x="95799" y="170661"/>
                    <a:pt x="95799" y="177295"/>
                  </a:cubicBezTo>
                  <a:cubicBezTo>
                    <a:pt x="95799" y="183626"/>
                    <a:pt x="97193" y="189299"/>
                    <a:pt x="99980" y="194312"/>
                  </a:cubicBezTo>
                  <a:cubicBezTo>
                    <a:pt x="102766" y="199326"/>
                    <a:pt x="106667" y="203219"/>
                    <a:pt x="111680" y="205991"/>
                  </a:cubicBezTo>
                  <a:cubicBezTo>
                    <a:pt x="116694" y="208762"/>
                    <a:pt x="122260" y="210148"/>
                    <a:pt x="128380" y="210148"/>
                  </a:cubicBezTo>
                  <a:cubicBezTo>
                    <a:pt x="131015" y="210148"/>
                    <a:pt x="133545" y="209891"/>
                    <a:pt x="135968" y="209376"/>
                  </a:cubicBezTo>
                  <a:lnTo>
                    <a:pt x="144239" y="217782"/>
                  </a:lnTo>
                  <a:lnTo>
                    <a:pt x="168867" y="217782"/>
                  </a:lnTo>
                  <a:lnTo>
                    <a:pt x="151646" y="201151"/>
                  </a:lnTo>
                  <a:cubicBezTo>
                    <a:pt x="158159" y="194638"/>
                    <a:pt x="161415" y="186337"/>
                    <a:pt x="161415" y="176250"/>
                  </a:cubicBezTo>
                  <a:cubicBezTo>
                    <a:pt x="161415" y="169736"/>
                    <a:pt x="160074" y="163913"/>
                    <a:pt x="157394" y="158778"/>
                  </a:cubicBezTo>
                  <a:cubicBezTo>
                    <a:pt x="154713" y="153643"/>
                    <a:pt x="150911" y="149689"/>
                    <a:pt x="145988" y="146918"/>
                  </a:cubicBezTo>
                  <a:cubicBezTo>
                    <a:pt x="141065" y="144146"/>
                    <a:pt x="135484" y="142760"/>
                    <a:pt x="129243" y="142760"/>
                  </a:cubicBezTo>
                  <a:close/>
                  <a:moveTo>
                    <a:pt x="68457" y="142760"/>
                  </a:moveTo>
                  <a:cubicBezTo>
                    <a:pt x="60399" y="142760"/>
                    <a:pt x="53977" y="144646"/>
                    <a:pt x="49191" y="148418"/>
                  </a:cubicBezTo>
                  <a:cubicBezTo>
                    <a:pt x="44404" y="152189"/>
                    <a:pt x="42011" y="157225"/>
                    <a:pt x="42011" y="163526"/>
                  </a:cubicBezTo>
                  <a:cubicBezTo>
                    <a:pt x="42011" y="172524"/>
                    <a:pt x="47251" y="179037"/>
                    <a:pt x="57733" y="183066"/>
                  </a:cubicBezTo>
                  <a:cubicBezTo>
                    <a:pt x="60975" y="184277"/>
                    <a:pt x="63194" y="185232"/>
                    <a:pt x="64390" y="185929"/>
                  </a:cubicBezTo>
                  <a:cubicBezTo>
                    <a:pt x="65587" y="186625"/>
                    <a:pt x="66481" y="187375"/>
                    <a:pt x="67071" y="188178"/>
                  </a:cubicBezTo>
                  <a:cubicBezTo>
                    <a:pt x="67662" y="188980"/>
                    <a:pt x="67957" y="189912"/>
                    <a:pt x="67957" y="190972"/>
                  </a:cubicBezTo>
                  <a:cubicBezTo>
                    <a:pt x="67957" y="192457"/>
                    <a:pt x="67367" y="193585"/>
                    <a:pt x="66185" y="194358"/>
                  </a:cubicBezTo>
                  <a:cubicBezTo>
                    <a:pt x="65003" y="195130"/>
                    <a:pt x="63337" y="195516"/>
                    <a:pt x="61187" y="195516"/>
                  </a:cubicBezTo>
                  <a:cubicBezTo>
                    <a:pt x="58339" y="195516"/>
                    <a:pt x="55264" y="194903"/>
                    <a:pt x="51963" y="193676"/>
                  </a:cubicBezTo>
                  <a:cubicBezTo>
                    <a:pt x="48660" y="192450"/>
                    <a:pt x="45646" y="190836"/>
                    <a:pt x="42920" y="188837"/>
                  </a:cubicBezTo>
                  <a:lnTo>
                    <a:pt x="42920" y="206695"/>
                  </a:lnTo>
                  <a:cubicBezTo>
                    <a:pt x="48584" y="208997"/>
                    <a:pt x="54825" y="210148"/>
                    <a:pt x="61641" y="210148"/>
                  </a:cubicBezTo>
                  <a:cubicBezTo>
                    <a:pt x="67518" y="210148"/>
                    <a:pt x="72547" y="209361"/>
                    <a:pt x="76727" y="207785"/>
                  </a:cubicBezTo>
                  <a:cubicBezTo>
                    <a:pt x="80908" y="206210"/>
                    <a:pt x="84157" y="203817"/>
                    <a:pt x="86474" y="200606"/>
                  </a:cubicBezTo>
                  <a:cubicBezTo>
                    <a:pt x="88792" y="197394"/>
                    <a:pt x="89951" y="193623"/>
                    <a:pt x="89951" y="189291"/>
                  </a:cubicBezTo>
                  <a:cubicBezTo>
                    <a:pt x="89951" y="184838"/>
                    <a:pt x="88549" y="180991"/>
                    <a:pt x="85747" y="177749"/>
                  </a:cubicBezTo>
                  <a:cubicBezTo>
                    <a:pt x="82945" y="174508"/>
                    <a:pt x="78166" y="171524"/>
                    <a:pt x="71411" y="168797"/>
                  </a:cubicBezTo>
                  <a:cubicBezTo>
                    <a:pt x="67988" y="167374"/>
                    <a:pt x="65738" y="166215"/>
                    <a:pt x="64663" y="165321"/>
                  </a:cubicBezTo>
                  <a:cubicBezTo>
                    <a:pt x="63587" y="164428"/>
                    <a:pt x="63049" y="163299"/>
                    <a:pt x="63049" y="161936"/>
                  </a:cubicBezTo>
                  <a:cubicBezTo>
                    <a:pt x="63049" y="160512"/>
                    <a:pt x="63716" y="159391"/>
                    <a:pt x="65049" y="158574"/>
                  </a:cubicBezTo>
                  <a:cubicBezTo>
                    <a:pt x="66382" y="157755"/>
                    <a:pt x="68139" y="157346"/>
                    <a:pt x="70320" y="157346"/>
                  </a:cubicBezTo>
                  <a:cubicBezTo>
                    <a:pt x="75622" y="157346"/>
                    <a:pt x="81014" y="158846"/>
                    <a:pt x="86497" y="161845"/>
                  </a:cubicBezTo>
                  <a:lnTo>
                    <a:pt x="86497" y="145259"/>
                  </a:lnTo>
                  <a:cubicBezTo>
                    <a:pt x="83680" y="144502"/>
                    <a:pt x="81491" y="143987"/>
                    <a:pt x="79931" y="143714"/>
                  </a:cubicBezTo>
                  <a:cubicBezTo>
                    <a:pt x="78371" y="143442"/>
                    <a:pt x="76637" y="143215"/>
                    <a:pt x="74728" y="143032"/>
                  </a:cubicBezTo>
                  <a:cubicBezTo>
                    <a:pt x="72819" y="142851"/>
                    <a:pt x="70729" y="142760"/>
                    <a:pt x="68457" y="142760"/>
                  </a:cubicBezTo>
                  <a:close/>
                  <a:moveTo>
                    <a:pt x="127344" y="18740"/>
                  </a:moveTo>
                  <a:cubicBezTo>
                    <a:pt x="78799" y="18740"/>
                    <a:pt x="39446" y="30290"/>
                    <a:pt x="39446" y="44538"/>
                  </a:cubicBezTo>
                  <a:cubicBezTo>
                    <a:pt x="39446" y="58785"/>
                    <a:pt x="78799" y="70335"/>
                    <a:pt x="127344" y="70335"/>
                  </a:cubicBezTo>
                  <a:cubicBezTo>
                    <a:pt x="175889" y="70335"/>
                    <a:pt x="215242" y="58785"/>
                    <a:pt x="215242" y="44538"/>
                  </a:cubicBezTo>
                  <a:cubicBezTo>
                    <a:pt x="215242" y="30290"/>
                    <a:pt x="175889" y="18740"/>
                    <a:pt x="127344" y="18740"/>
                  </a:cubicBezTo>
                  <a:close/>
                  <a:moveTo>
                    <a:pt x="127344" y="0"/>
                  </a:moveTo>
                  <a:cubicBezTo>
                    <a:pt x="193278" y="0"/>
                    <a:pt x="247509" y="20441"/>
                    <a:pt x="254031" y="46634"/>
                  </a:cubicBezTo>
                  <a:lnTo>
                    <a:pt x="254493" y="50374"/>
                  </a:lnTo>
                  <a:lnTo>
                    <a:pt x="254688" y="50374"/>
                  </a:lnTo>
                  <a:lnTo>
                    <a:pt x="254688" y="51945"/>
                  </a:lnTo>
                  <a:cubicBezTo>
                    <a:pt x="254688" y="89334"/>
                    <a:pt x="254688" y="237578"/>
                    <a:pt x="254688" y="274705"/>
                  </a:cubicBezTo>
                  <a:lnTo>
                    <a:pt x="254688" y="274706"/>
                  </a:lnTo>
                  <a:lnTo>
                    <a:pt x="254688" y="276277"/>
                  </a:lnTo>
                  <a:lnTo>
                    <a:pt x="254493" y="276277"/>
                  </a:lnTo>
                  <a:lnTo>
                    <a:pt x="254031" y="280016"/>
                  </a:lnTo>
                  <a:cubicBezTo>
                    <a:pt x="247509" y="306210"/>
                    <a:pt x="193279" y="326650"/>
                    <a:pt x="127344" y="326650"/>
                  </a:cubicBezTo>
                  <a:cubicBezTo>
                    <a:pt x="61410" y="326650"/>
                    <a:pt x="7179" y="306210"/>
                    <a:pt x="658" y="280016"/>
                  </a:cubicBezTo>
                  <a:lnTo>
                    <a:pt x="195" y="276277"/>
                  </a:lnTo>
                  <a:lnTo>
                    <a:pt x="0" y="276277"/>
                  </a:lnTo>
                  <a:lnTo>
                    <a:pt x="0" y="274705"/>
                  </a:lnTo>
                  <a:lnTo>
                    <a:pt x="0" y="51946"/>
                  </a:lnTo>
                  <a:lnTo>
                    <a:pt x="0" y="51945"/>
                  </a:lnTo>
                  <a:lnTo>
                    <a:pt x="658" y="46634"/>
                  </a:lnTo>
                  <a:cubicBezTo>
                    <a:pt x="7179" y="20441"/>
                    <a:pt x="61409" y="0"/>
                    <a:pt x="127344" y="0"/>
                  </a:cubicBezTo>
                  <a:close/>
                </a:path>
              </a:pathLst>
            </a:cu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7577" tIns="53788" rIns="107577" bIns="53788" numCol="1" spcCol="0" rtlCol="0" fromWordArt="0" anchor="t" anchorCtr="0" forceAA="0" compatLnSpc="1">
              <a:prstTxWarp prst="textNoShape">
                <a:avLst/>
              </a:prstTxWarp>
              <a:noAutofit/>
            </a:bodyPr>
            <a:lstStyle/>
            <a:p>
              <a:pPr algn="ctr" defTabSz="1075392" fontAlgn="base">
                <a:lnSpc>
                  <a:spcPct val="90000"/>
                </a:lnSpc>
                <a:spcBef>
                  <a:spcPct val="0"/>
                </a:spcBef>
                <a:spcAft>
                  <a:spcPct val="0"/>
                </a:spcAft>
              </a:pPr>
              <a:endParaRPr lang="en-US" sz="1499"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22" name="Freeform: Shape 221">
              <a:extLst>
                <a:ext uri="{FF2B5EF4-FFF2-40B4-BE49-F238E27FC236}">
                  <a16:creationId xmlns:a16="http://schemas.microsoft.com/office/drawing/2014/main" id="{5C1350D2-6382-460C-8377-0D2275833B42}"/>
                </a:ext>
              </a:extLst>
            </p:cNvPr>
            <p:cNvSpPr/>
            <p:nvPr/>
          </p:nvSpPr>
          <p:spPr bwMode="auto">
            <a:xfrm>
              <a:off x="-1369603" y="2873059"/>
              <a:ext cx="1128981" cy="1005248"/>
            </a:xfrm>
            <a:custGeom>
              <a:avLst/>
              <a:gdLst>
                <a:gd name="connsiteX0" fmla="*/ 30306 w 531241"/>
                <a:gd name="connsiteY0" fmla="*/ 0 h 488944"/>
                <a:gd name="connsiteX1" fmla="*/ 500935 w 531241"/>
                <a:gd name="connsiteY1" fmla="*/ 0 h 488944"/>
                <a:gd name="connsiteX2" fmla="*/ 531241 w 531241"/>
                <a:gd name="connsiteY2" fmla="*/ 30306 h 488944"/>
                <a:gd name="connsiteX3" fmla="*/ 531241 w 531241"/>
                <a:gd name="connsiteY3" fmla="*/ 357391 h 488944"/>
                <a:gd name="connsiteX4" fmla="*/ 500935 w 531241"/>
                <a:gd name="connsiteY4" fmla="*/ 387697 h 488944"/>
                <a:gd name="connsiteX5" fmla="*/ 341296 w 531241"/>
                <a:gd name="connsiteY5" fmla="*/ 387697 h 488944"/>
                <a:gd name="connsiteX6" fmla="*/ 337115 w 531241"/>
                <a:gd name="connsiteY6" fmla="*/ 398660 h 488944"/>
                <a:gd name="connsiteX7" fmla="*/ 369493 w 531241"/>
                <a:gd name="connsiteY7" fmla="*/ 453436 h 488944"/>
                <a:gd name="connsiteX8" fmla="*/ 387198 w 531241"/>
                <a:gd name="connsiteY8" fmla="*/ 457520 h 488944"/>
                <a:gd name="connsiteX9" fmla="*/ 437451 w 531241"/>
                <a:gd name="connsiteY9" fmla="*/ 457520 h 488944"/>
                <a:gd name="connsiteX10" fmla="*/ 437451 w 531241"/>
                <a:gd name="connsiteY10" fmla="*/ 488944 h 488944"/>
                <a:gd name="connsiteX11" fmla="*/ 93790 w 531241"/>
                <a:gd name="connsiteY11" fmla="*/ 488944 h 488944"/>
                <a:gd name="connsiteX12" fmla="*/ 93790 w 531241"/>
                <a:gd name="connsiteY12" fmla="*/ 457520 h 488944"/>
                <a:gd name="connsiteX13" fmla="*/ 145260 w 531241"/>
                <a:gd name="connsiteY13" fmla="*/ 457520 h 488944"/>
                <a:gd name="connsiteX14" fmla="*/ 158719 w 531241"/>
                <a:gd name="connsiteY14" fmla="*/ 455264 h 488944"/>
                <a:gd name="connsiteX15" fmla="*/ 203310 w 531241"/>
                <a:gd name="connsiteY15" fmla="*/ 396719 h 488944"/>
                <a:gd name="connsiteX16" fmla="*/ 198916 w 531241"/>
                <a:gd name="connsiteY16" fmla="*/ 387697 h 488944"/>
                <a:gd name="connsiteX17" fmla="*/ 30306 w 531241"/>
                <a:gd name="connsiteY17" fmla="*/ 387697 h 488944"/>
                <a:gd name="connsiteX18" fmla="*/ 0 w 531241"/>
                <a:gd name="connsiteY18" fmla="*/ 357391 h 488944"/>
                <a:gd name="connsiteX19" fmla="*/ 0 w 531241"/>
                <a:gd name="connsiteY19" fmla="*/ 30306 h 488944"/>
                <a:gd name="connsiteX20" fmla="*/ 30306 w 531241"/>
                <a:gd name="connsiteY20" fmla="*/ 0 h 488944"/>
                <a:gd name="connsiteX21" fmla="*/ 454936 w 531241"/>
                <a:gd name="connsiteY21" fmla="*/ 41226 h 488944"/>
                <a:gd name="connsiteX22" fmla="*/ 454936 w 531241"/>
                <a:gd name="connsiteY22" fmla="*/ 41227 h 488944"/>
                <a:gd name="connsiteX23" fmla="*/ 43115 w 531241"/>
                <a:gd name="connsiteY23" fmla="*/ 41227 h 488944"/>
                <a:gd name="connsiteX24" fmla="*/ 43115 w 531241"/>
                <a:gd name="connsiteY24" fmla="*/ 346471 h 488944"/>
                <a:gd name="connsiteX25" fmla="*/ 82892 w 531241"/>
                <a:gd name="connsiteY25" fmla="*/ 346471 h 488944"/>
                <a:gd name="connsiteX26" fmla="*/ 83468 w 531241"/>
                <a:gd name="connsiteY26" fmla="*/ 346471 h 488944"/>
                <a:gd name="connsiteX27" fmla="*/ 488024 w 531241"/>
                <a:gd name="connsiteY27" fmla="*/ 346471 h 488944"/>
                <a:gd name="connsiteX28" fmla="*/ 488024 w 531241"/>
                <a:gd name="connsiteY28" fmla="*/ 41226 h 488944"/>
                <a:gd name="connsiteX29" fmla="*/ 454936 w 531241"/>
                <a:gd name="connsiteY29" fmla="*/ 41226 h 488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31241" h="488944">
                  <a:moveTo>
                    <a:pt x="30306" y="0"/>
                  </a:moveTo>
                  <a:lnTo>
                    <a:pt x="500935" y="0"/>
                  </a:lnTo>
                  <a:cubicBezTo>
                    <a:pt x="517672" y="0"/>
                    <a:pt x="531241" y="13569"/>
                    <a:pt x="531241" y="30306"/>
                  </a:cubicBezTo>
                  <a:lnTo>
                    <a:pt x="531241" y="357391"/>
                  </a:lnTo>
                  <a:cubicBezTo>
                    <a:pt x="531241" y="374129"/>
                    <a:pt x="517672" y="387697"/>
                    <a:pt x="500935" y="387697"/>
                  </a:cubicBezTo>
                  <a:lnTo>
                    <a:pt x="341296" y="387697"/>
                  </a:lnTo>
                  <a:lnTo>
                    <a:pt x="337115" y="398660"/>
                  </a:lnTo>
                  <a:cubicBezTo>
                    <a:pt x="330591" y="421341"/>
                    <a:pt x="337690" y="442804"/>
                    <a:pt x="369493" y="453436"/>
                  </a:cubicBezTo>
                  <a:lnTo>
                    <a:pt x="387198" y="457520"/>
                  </a:lnTo>
                  <a:lnTo>
                    <a:pt x="437451" y="457520"/>
                  </a:lnTo>
                  <a:lnTo>
                    <a:pt x="437451" y="488944"/>
                  </a:lnTo>
                  <a:lnTo>
                    <a:pt x="93790" y="488944"/>
                  </a:lnTo>
                  <a:lnTo>
                    <a:pt x="93790" y="457520"/>
                  </a:lnTo>
                  <a:lnTo>
                    <a:pt x="145260" y="457520"/>
                  </a:lnTo>
                  <a:lnTo>
                    <a:pt x="158719" y="455264"/>
                  </a:lnTo>
                  <a:cubicBezTo>
                    <a:pt x="209328" y="444110"/>
                    <a:pt x="211087" y="417134"/>
                    <a:pt x="203310" y="396719"/>
                  </a:cubicBezTo>
                  <a:lnTo>
                    <a:pt x="198916" y="387697"/>
                  </a:lnTo>
                  <a:lnTo>
                    <a:pt x="30306" y="387697"/>
                  </a:lnTo>
                  <a:cubicBezTo>
                    <a:pt x="13569" y="387697"/>
                    <a:pt x="0" y="374129"/>
                    <a:pt x="0" y="357391"/>
                  </a:cubicBezTo>
                  <a:lnTo>
                    <a:pt x="0" y="30306"/>
                  </a:lnTo>
                  <a:cubicBezTo>
                    <a:pt x="0" y="13569"/>
                    <a:pt x="13569" y="0"/>
                    <a:pt x="30306" y="0"/>
                  </a:cubicBezTo>
                  <a:close/>
                  <a:moveTo>
                    <a:pt x="454936" y="41226"/>
                  </a:moveTo>
                  <a:lnTo>
                    <a:pt x="454936" y="41227"/>
                  </a:lnTo>
                  <a:lnTo>
                    <a:pt x="43115" y="41227"/>
                  </a:lnTo>
                  <a:lnTo>
                    <a:pt x="43115" y="346471"/>
                  </a:lnTo>
                  <a:lnTo>
                    <a:pt x="82892" y="346471"/>
                  </a:lnTo>
                  <a:lnTo>
                    <a:pt x="83468" y="346471"/>
                  </a:lnTo>
                  <a:lnTo>
                    <a:pt x="488024" y="346471"/>
                  </a:lnTo>
                  <a:lnTo>
                    <a:pt x="488024" y="41226"/>
                  </a:lnTo>
                  <a:lnTo>
                    <a:pt x="454936" y="41226"/>
                  </a:lnTo>
                  <a:close/>
                </a:path>
              </a:pathLst>
            </a:custGeom>
            <a:solidFill>
              <a:schemeClr val="accent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7577" tIns="53788" rIns="107577" bIns="53788" numCol="1" spcCol="0" rtlCol="0" fromWordArt="0" anchor="t" anchorCtr="0" forceAA="0" compatLnSpc="1">
              <a:prstTxWarp prst="textNoShape">
                <a:avLst/>
              </a:prstTxWarp>
              <a:noAutofit/>
            </a:bodyPr>
            <a:lstStyle/>
            <a:p>
              <a:pPr algn="ctr" defTabSz="1075392" fontAlgn="base">
                <a:lnSpc>
                  <a:spcPct val="90000"/>
                </a:lnSpc>
                <a:spcBef>
                  <a:spcPct val="0"/>
                </a:spcBef>
                <a:spcAft>
                  <a:spcPct val="0"/>
                </a:spcAft>
              </a:pPr>
              <a:endParaRPr lang="en-US" sz="1499"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grpSp>
        <p:nvGrpSpPr>
          <p:cNvPr id="231" name="Group 230">
            <a:extLst>
              <a:ext uri="{FF2B5EF4-FFF2-40B4-BE49-F238E27FC236}">
                <a16:creationId xmlns:a16="http://schemas.microsoft.com/office/drawing/2014/main" id="{DC451178-B1F2-45C8-81CA-7F0408DFE4FA}"/>
              </a:ext>
            </a:extLst>
          </p:cNvPr>
          <p:cNvGrpSpPr/>
          <p:nvPr/>
        </p:nvGrpSpPr>
        <p:grpSpPr>
          <a:xfrm>
            <a:off x="2504945" y="7000285"/>
            <a:ext cx="766103" cy="655860"/>
            <a:chOff x="-1392223" y="2873059"/>
            <a:chExt cx="1174220" cy="1005248"/>
          </a:xfrm>
          <a:solidFill>
            <a:schemeClr val="bg1"/>
          </a:solidFill>
        </p:grpSpPr>
        <p:sp>
          <p:nvSpPr>
            <p:cNvPr id="233" name="Freeform: Shape 232">
              <a:extLst>
                <a:ext uri="{FF2B5EF4-FFF2-40B4-BE49-F238E27FC236}">
                  <a16:creationId xmlns:a16="http://schemas.microsoft.com/office/drawing/2014/main" id="{15223BFB-7D3D-47C4-82E3-F076D11B00B1}"/>
                </a:ext>
              </a:extLst>
            </p:cNvPr>
            <p:cNvSpPr/>
            <p:nvPr/>
          </p:nvSpPr>
          <p:spPr bwMode="auto">
            <a:xfrm>
              <a:off x="-994763" y="3019448"/>
              <a:ext cx="389715" cy="499831"/>
            </a:xfrm>
            <a:custGeom>
              <a:avLst/>
              <a:gdLst>
                <a:gd name="connsiteX0" fmla="*/ 129063 w 254688"/>
                <a:gd name="connsiteY0" fmla="*/ 159483 h 326650"/>
                <a:gd name="connsiteX1" fmla="*/ 137515 w 254688"/>
                <a:gd name="connsiteY1" fmla="*/ 164118 h 326650"/>
                <a:gd name="connsiteX2" fmla="*/ 140604 w 254688"/>
                <a:gd name="connsiteY2" fmla="*/ 176796 h 326650"/>
                <a:gd name="connsiteX3" fmla="*/ 137333 w 254688"/>
                <a:gd name="connsiteY3" fmla="*/ 188883 h 326650"/>
                <a:gd name="connsiteX4" fmla="*/ 128744 w 254688"/>
                <a:gd name="connsiteY4" fmla="*/ 193382 h 326650"/>
                <a:gd name="connsiteX5" fmla="*/ 119906 w 254688"/>
                <a:gd name="connsiteY5" fmla="*/ 188929 h 326650"/>
                <a:gd name="connsiteX6" fmla="*/ 116657 w 254688"/>
                <a:gd name="connsiteY6" fmla="*/ 176523 h 326650"/>
                <a:gd name="connsiteX7" fmla="*/ 119929 w 254688"/>
                <a:gd name="connsiteY7" fmla="*/ 163936 h 326650"/>
                <a:gd name="connsiteX8" fmla="*/ 129063 w 254688"/>
                <a:gd name="connsiteY8" fmla="*/ 159483 h 326650"/>
                <a:gd name="connsiteX9" fmla="*/ 170599 w 254688"/>
                <a:gd name="connsiteY9" fmla="*/ 143851 h 326650"/>
                <a:gd name="connsiteX10" fmla="*/ 170599 w 254688"/>
                <a:gd name="connsiteY10" fmla="*/ 209012 h 326650"/>
                <a:gd name="connsiteX11" fmla="*/ 212677 w 254688"/>
                <a:gd name="connsiteY11" fmla="*/ 209012 h 326650"/>
                <a:gd name="connsiteX12" fmla="*/ 212677 w 254688"/>
                <a:gd name="connsiteY12" fmla="*/ 193654 h 326650"/>
                <a:gd name="connsiteX13" fmla="*/ 190230 w 254688"/>
                <a:gd name="connsiteY13" fmla="*/ 193654 h 326650"/>
                <a:gd name="connsiteX14" fmla="*/ 190230 w 254688"/>
                <a:gd name="connsiteY14" fmla="*/ 143851 h 326650"/>
                <a:gd name="connsiteX15" fmla="*/ 129243 w 254688"/>
                <a:gd name="connsiteY15" fmla="*/ 142760 h 326650"/>
                <a:gd name="connsiteX16" fmla="*/ 111885 w 254688"/>
                <a:gd name="connsiteY16" fmla="*/ 147100 h 326650"/>
                <a:gd name="connsiteX17" fmla="*/ 100025 w 254688"/>
                <a:gd name="connsiteY17" fmla="*/ 159391 h 326650"/>
                <a:gd name="connsiteX18" fmla="*/ 95799 w 254688"/>
                <a:gd name="connsiteY18" fmla="*/ 177295 h 326650"/>
                <a:gd name="connsiteX19" fmla="*/ 99980 w 254688"/>
                <a:gd name="connsiteY19" fmla="*/ 194312 h 326650"/>
                <a:gd name="connsiteX20" fmla="*/ 111680 w 254688"/>
                <a:gd name="connsiteY20" fmla="*/ 205991 h 326650"/>
                <a:gd name="connsiteX21" fmla="*/ 128380 w 254688"/>
                <a:gd name="connsiteY21" fmla="*/ 210148 h 326650"/>
                <a:gd name="connsiteX22" fmla="*/ 135968 w 254688"/>
                <a:gd name="connsiteY22" fmla="*/ 209376 h 326650"/>
                <a:gd name="connsiteX23" fmla="*/ 144239 w 254688"/>
                <a:gd name="connsiteY23" fmla="*/ 217782 h 326650"/>
                <a:gd name="connsiteX24" fmla="*/ 168867 w 254688"/>
                <a:gd name="connsiteY24" fmla="*/ 217782 h 326650"/>
                <a:gd name="connsiteX25" fmla="*/ 151646 w 254688"/>
                <a:gd name="connsiteY25" fmla="*/ 201151 h 326650"/>
                <a:gd name="connsiteX26" fmla="*/ 161415 w 254688"/>
                <a:gd name="connsiteY26" fmla="*/ 176250 h 326650"/>
                <a:gd name="connsiteX27" fmla="*/ 157394 w 254688"/>
                <a:gd name="connsiteY27" fmla="*/ 158778 h 326650"/>
                <a:gd name="connsiteX28" fmla="*/ 145988 w 254688"/>
                <a:gd name="connsiteY28" fmla="*/ 146918 h 326650"/>
                <a:gd name="connsiteX29" fmla="*/ 129243 w 254688"/>
                <a:gd name="connsiteY29" fmla="*/ 142760 h 326650"/>
                <a:gd name="connsiteX30" fmla="*/ 68457 w 254688"/>
                <a:gd name="connsiteY30" fmla="*/ 142760 h 326650"/>
                <a:gd name="connsiteX31" fmla="*/ 49191 w 254688"/>
                <a:gd name="connsiteY31" fmla="*/ 148418 h 326650"/>
                <a:gd name="connsiteX32" fmla="*/ 42011 w 254688"/>
                <a:gd name="connsiteY32" fmla="*/ 163526 h 326650"/>
                <a:gd name="connsiteX33" fmla="*/ 57733 w 254688"/>
                <a:gd name="connsiteY33" fmla="*/ 183066 h 326650"/>
                <a:gd name="connsiteX34" fmla="*/ 64390 w 254688"/>
                <a:gd name="connsiteY34" fmla="*/ 185929 h 326650"/>
                <a:gd name="connsiteX35" fmla="*/ 67071 w 254688"/>
                <a:gd name="connsiteY35" fmla="*/ 188178 h 326650"/>
                <a:gd name="connsiteX36" fmla="*/ 67957 w 254688"/>
                <a:gd name="connsiteY36" fmla="*/ 190972 h 326650"/>
                <a:gd name="connsiteX37" fmla="*/ 66185 w 254688"/>
                <a:gd name="connsiteY37" fmla="*/ 194358 h 326650"/>
                <a:gd name="connsiteX38" fmla="*/ 61187 w 254688"/>
                <a:gd name="connsiteY38" fmla="*/ 195516 h 326650"/>
                <a:gd name="connsiteX39" fmla="*/ 51963 w 254688"/>
                <a:gd name="connsiteY39" fmla="*/ 193676 h 326650"/>
                <a:gd name="connsiteX40" fmla="*/ 42920 w 254688"/>
                <a:gd name="connsiteY40" fmla="*/ 188837 h 326650"/>
                <a:gd name="connsiteX41" fmla="*/ 42920 w 254688"/>
                <a:gd name="connsiteY41" fmla="*/ 206695 h 326650"/>
                <a:gd name="connsiteX42" fmla="*/ 61641 w 254688"/>
                <a:gd name="connsiteY42" fmla="*/ 210148 h 326650"/>
                <a:gd name="connsiteX43" fmla="*/ 76727 w 254688"/>
                <a:gd name="connsiteY43" fmla="*/ 207785 h 326650"/>
                <a:gd name="connsiteX44" fmla="*/ 86474 w 254688"/>
                <a:gd name="connsiteY44" fmla="*/ 200606 h 326650"/>
                <a:gd name="connsiteX45" fmla="*/ 89951 w 254688"/>
                <a:gd name="connsiteY45" fmla="*/ 189291 h 326650"/>
                <a:gd name="connsiteX46" fmla="*/ 85747 w 254688"/>
                <a:gd name="connsiteY46" fmla="*/ 177749 h 326650"/>
                <a:gd name="connsiteX47" fmla="*/ 71411 w 254688"/>
                <a:gd name="connsiteY47" fmla="*/ 168797 h 326650"/>
                <a:gd name="connsiteX48" fmla="*/ 64663 w 254688"/>
                <a:gd name="connsiteY48" fmla="*/ 165321 h 326650"/>
                <a:gd name="connsiteX49" fmla="*/ 63049 w 254688"/>
                <a:gd name="connsiteY49" fmla="*/ 161936 h 326650"/>
                <a:gd name="connsiteX50" fmla="*/ 65049 w 254688"/>
                <a:gd name="connsiteY50" fmla="*/ 158574 h 326650"/>
                <a:gd name="connsiteX51" fmla="*/ 70320 w 254688"/>
                <a:gd name="connsiteY51" fmla="*/ 157346 h 326650"/>
                <a:gd name="connsiteX52" fmla="*/ 86497 w 254688"/>
                <a:gd name="connsiteY52" fmla="*/ 161845 h 326650"/>
                <a:gd name="connsiteX53" fmla="*/ 86497 w 254688"/>
                <a:gd name="connsiteY53" fmla="*/ 145259 h 326650"/>
                <a:gd name="connsiteX54" fmla="*/ 79931 w 254688"/>
                <a:gd name="connsiteY54" fmla="*/ 143714 h 326650"/>
                <a:gd name="connsiteX55" fmla="*/ 74728 w 254688"/>
                <a:gd name="connsiteY55" fmla="*/ 143032 h 326650"/>
                <a:gd name="connsiteX56" fmla="*/ 68457 w 254688"/>
                <a:gd name="connsiteY56" fmla="*/ 142760 h 326650"/>
                <a:gd name="connsiteX57" fmla="*/ 127344 w 254688"/>
                <a:gd name="connsiteY57" fmla="*/ 18740 h 326650"/>
                <a:gd name="connsiteX58" fmla="*/ 39446 w 254688"/>
                <a:gd name="connsiteY58" fmla="*/ 44538 h 326650"/>
                <a:gd name="connsiteX59" fmla="*/ 127344 w 254688"/>
                <a:gd name="connsiteY59" fmla="*/ 70335 h 326650"/>
                <a:gd name="connsiteX60" fmla="*/ 215242 w 254688"/>
                <a:gd name="connsiteY60" fmla="*/ 44538 h 326650"/>
                <a:gd name="connsiteX61" fmla="*/ 127344 w 254688"/>
                <a:gd name="connsiteY61" fmla="*/ 18740 h 326650"/>
                <a:gd name="connsiteX62" fmla="*/ 127344 w 254688"/>
                <a:gd name="connsiteY62" fmla="*/ 0 h 326650"/>
                <a:gd name="connsiteX63" fmla="*/ 254031 w 254688"/>
                <a:gd name="connsiteY63" fmla="*/ 46634 h 326650"/>
                <a:gd name="connsiteX64" fmla="*/ 254493 w 254688"/>
                <a:gd name="connsiteY64" fmla="*/ 50374 h 326650"/>
                <a:gd name="connsiteX65" fmla="*/ 254688 w 254688"/>
                <a:gd name="connsiteY65" fmla="*/ 50374 h 326650"/>
                <a:gd name="connsiteX66" fmla="*/ 254688 w 254688"/>
                <a:gd name="connsiteY66" fmla="*/ 51945 h 326650"/>
                <a:gd name="connsiteX67" fmla="*/ 254688 w 254688"/>
                <a:gd name="connsiteY67" fmla="*/ 274705 h 326650"/>
                <a:gd name="connsiteX68" fmla="*/ 254688 w 254688"/>
                <a:gd name="connsiteY68" fmla="*/ 274706 h 326650"/>
                <a:gd name="connsiteX69" fmla="*/ 254688 w 254688"/>
                <a:gd name="connsiteY69" fmla="*/ 276277 h 326650"/>
                <a:gd name="connsiteX70" fmla="*/ 254493 w 254688"/>
                <a:gd name="connsiteY70" fmla="*/ 276277 h 326650"/>
                <a:gd name="connsiteX71" fmla="*/ 254031 w 254688"/>
                <a:gd name="connsiteY71" fmla="*/ 280016 h 326650"/>
                <a:gd name="connsiteX72" fmla="*/ 127344 w 254688"/>
                <a:gd name="connsiteY72" fmla="*/ 326650 h 326650"/>
                <a:gd name="connsiteX73" fmla="*/ 658 w 254688"/>
                <a:gd name="connsiteY73" fmla="*/ 280016 h 326650"/>
                <a:gd name="connsiteX74" fmla="*/ 195 w 254688"/>
                <a:gd name="connsiteY74" fmla="*/ 276277 h 326650"/>
                <a:gd name="connsiteX75" fmla="*/ 0 w 254688"/>
                <a:gd name="connsiteY75" fmla="*/ 276277 h 326650"/>
                <a:gd name="connsiteX76" fmla="*/ 0 w 254688"/>
                <a:gd name="connsiteY76" fmla="*/ 274705 h 326650"/>
                <a:gd name="connsiteX77" fmla="*/ 0 w 254688"/>
                <a:gd name="connsiteY77" fmla="*/ 51946 h 326650"/>
                <a:gd name="connsiteX78" fmla="*/ 0 w 254688"/>
                <a:gd name="connsiteY78" fmla="*/ 51945 h 326650"/>
                <a:gd name="connsiteX79" fmla="*/ 658 w 254688"/>
                <a:gd name="connsiteY79" fmla="*/ 46634 h 326650"/>
                <a:gd name="connsiteX80" fmla="*/ 127344 w 254688"/>
                <a:gd name="connsiteY80" fmla="*/ 0 h 32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254688" h="326650">
                  <a:moveTo>
                    <a:pt x="129063" y="159483"/>
                  </a:moveTo>
                  <a:cubicBezTo>
                    <a:pt x="132637" y="159483"/>
                    <a:pt x="135454" y="161028"/>
                    <a:pt x="137515" y="164118"/>
                  </a:cubicBezTo>
                  <a:cubicBezTo>
                    <a:pt x="139574" y="167208"/>
                    <a:pt x="140604" y="171434"/>
                    <a:pt x="140604" y="176796"/>
                  </a:cubicBezTo>
                  <a:cubicBezTo>
                    <a:pt x="140604" y="181855"/>
                    <a:pt x="139514" y="185884"/>
                    <a:pt x="137333" y="188883"/>
                  </a:cubicBezTo>
                  <a:cubicBezTo>
                    <a:pt x="135151" y="191882"/>
                    <a:pt x="132289" y="193382"/>
                    <a:pt x="128744" y="193382"/>
                  </a:cubicBezTo>
                  <a:cubicBezTo>
                    <a:pt x="125019" y="193382"/>
                    <a:pt x="122072" y="191898"/>
                    <a:pt x="119906" y="188929"/>
                  </a:cubicBezTo>
                  <a:cubicBezTo>
                    <a:pt x="117740" y="185959"/>
                    <a:pt x="116657" y="181825"/>
                    <a:pt x="116657" y="176523"/>
                  </a:cubicBezTo>
                  <a:cubicBezTo>
                    <a:pt x="116657" y="171101"/>
                    <a:pt x="117748" y="166905"/>
                    <a:pt x="119929" y="163936"/>
                  </a:cubicBezTo>
                  <a:cubicBezTo>
                    <a:pt x="122110" y="160968"/>
                    <a:pt x="125155" y="159483"/>
                    <a:pt x="129063" y="159483"/>
                  </a:cubicBezTo>
                  <a:close/>
                  <a:moveTo>
                    <a:pt x="170599" y="143851"/>
                  </a:moveTo>
                  <a:lnTo>
                    <a:pt x="170599" y="209012"/>
                  </a:lnTo>
                  <a:lnTo>
                    <a:pt x="212677" y="209012"/>
                  </a:lnTo>
                  <a:lnTo>
                    <a:pt x="212677" y="193654"/>
                  </a:lnTo>
                  <a:lnTo>
                    <a:pt x="190230" y="193654"/>
                  </a:lnTo>
                  <a:lnTo>
                    <a:pt x="190230" y="143851"/>
                  </a:lnTo>
                  <a:close/>
                  <a:moveTo>
                    <a:pt x="129243" y="142760"/>
                  </a:moveTo>
                  <a:cubicBezTo>
                    <a:pt x="122760" y="142760"/>
                    <a:pt x="116974" y="144206"/>
                    <a:pt x="111885" y="147100"/>
                  </a:cubicBezTo>
                  <a:cubicBezTo>
                    <a:pt x="106796" y="149993"/>
                    <a:pt x="102842" y="154090"/>
                    <a:pt x="100025" y="159391"/>
                  </a:cubicBezTo>
                  <a:cubicBezTo>
                    <a:pt x="97208" y="164693"/>
                    <a:pt x="95799" y="170661"/>
                    <a:pt x="95799" y="177295"/>
                  </a:cubicBezTo>
                  <a:cubicBezTo>
                    <a:pt x="95799" y="183626"/>
                    <a:pt x="97193" y="189299"/>
                    <a:pt x="99980" y="194312"/>
                  </a:cubicBezTo>
                  <a:cubicBezTo>
                    <a:pt x="102766" y="199326"/>
                    <a:pt x="106667" y="203219"/>
                    <a:pt x="111680" y="205991"/>
                  </a:cubicBezTo>
                  <a:cubicBezTo>
                    <a:pt x="116694" y="208762"/>
                    <a:pt x="122260" y="210148"/>
                    <a:pt x="128380" y="210148"/>
                  </a:cubicBezTo>
                  <a:cubicBezTo>
                    <a:pt x="131015" y="210148"/>
                    <a:pt x="133545" y="209891"/>
                    <a:pt x="135968" y="209376"/>
                  </a:cubicBezTo>
                  <a:lnTo>
                    <a:pt x="144239" y="217782"/>
                  </a:lnTo>
                  <a:lnTo>
                    <a:pt x="168867" y="217782"/>
                  </a:lnTo>
                  <a:lnTo>
                    <a:pt x="151646" y="201151"/>
                  </a:lnTo>
                  <a:cubicBezTo>
                    <a:pt x="158159" y="194638"/>
                    <a:pt x="161415" y="186337"/>
                    <a:pt x="161415" y="176250"/>
                  </a:cubicBezTo>
                  <a:cubicBezTo>
                    <a:pt x="161415" y="169736"/>
                    <a:pt x="160074" y="163913"/>
                    <a:pt x="157394" y="158778"/>
                  </a:cubicBezTo>
                  <a:cubicBezTo>
                    <a:pt x="154713" y="153643"/>
                    <a:pt x="150911" y="149689"/>
                    <a:pt x="145988" y="146918"/>
                  </a:cubicBezTo>
                  <a:cubicBezTo>
                    <a:pt x="141065" y="144146"/>
                    <a:pt x="135484" y="142760"/>
                    <a:pt x="129243" y="142760"/>
                  </a:cubicBezTo>
                  <a:close/>
                  <a:moveTo>
                    <a:pt x="68457" y="142760"/>
                  </a:moveTo>
                  <a:cubicBezTo>
                    <a:pt x="60399" y="142760"/>
                    <a:pt x="53977" y="144646"/>
                    <a:pt x="49191" y="148418"/>
                  </a:cubicBezTo>
                  <a:cubicBezTo>
                    <a:pt x="44404" y="152189"/>
                    <a:pt x="42011" y="157225"/>
                    <a:pt x="42011" y="163526"/>
                  </a:cubicBezTo>
                  <a:cubicBezTo>
                    <a:pt x="42011" y="172524"/>
                    <a:pt x="47251" y="179037"/>
                    <a:pt x="57733" y="183066"/>
                  </a:cubicBezTo>
                  <a:cubicBezTo>
                    <a:pt x="60975" y="184277"/>
                    <a:pt x="63194" y="185232"/>
                    <a:pt x="64390" y="185929"/>
                  </a:cubicBezTo>
                  <a:cubicBezTo>
                    <a:pt x="65587" y="186625"/>
                    <a:pt x="66481" y="187375"/>
                    <a:pt x="67071" y="188178"/>
                  </a:cubicBezTo>
                  <a:cubicBezTo>
                    <a:pt x="67662" y="188980"/>
                    <a:pt x="67957" y="189912"/>
                    <a:pt x="67957" y="190972"/>
                  </a:cubicBezTo>
                  <a:cubicBezTo>
                    <a:pt x="67957" y="192457"/>
                    <a:pt x="67367" y="193585"/>
                    <a:pt x="66185" y="194358"/>
                  </a:cubicBezTo>
                  <a:cubicBezTo>
                    <a:pt x="65003" y="195130"/>
                    <a:pt x="63337" y="195516"/>
                    <a:pt x="61187" y="195516"/>
                  </a:cubicBezTo>
                  <a:cubicBezTo>
                    <a:pt x="58339" y="195516"/>
                    <a:pt x="55264" y="194903"/>
                    <a:pt x="51963" y="193676"/>
                  </a:cubicBezTo>
                  <a:cubicBezTo>
                    <a:pt x="48660" y="192450"/>
                    <a:pt x="45646" y="190836"/>
                    <a:pt x="42920" y="188837"/>
                  </a:cubicBezTo>
                  <a:lnTo>
                    <a:pt x="42920" y="206695"/>
                  </a:lnTo>
                  <a:cubicBezTo>
                    <a:pt x="48584" y="208997"/>
                    <a:pt x="54825" y="210148"/>
                    <a:pt x="61641" y="210148"/>
                  </a:cubicBezTo>
                  <a:cubicBezTo>
                    <a:pt x="67518" y="210148"/>
                    <a:pt x="72547" y="209361"/>
                    <a:pt x="76727" y="207785"/>
                  </a:cubicBezTo>
                  <a:cubicBezTo>
                    <a:pt x="80908" y="206210"/>
                    <a:pt x="84157" y="203817"/>
                    <a:pt x="86474" y="200606"/>
                  </a:cubicBezTo>
                  <a:cubicBezTo>
                    <a:pt x="88792" y="197394"/>
                    <a:pt x="89951" y="193623"/>
                    <a:pt x="89951" y="189291"/>
                  </a:cubicBezTo>
                  <a:cubicBezTo>
                    <a:pt x="89951" y="184838"/>
                    <a:pt x="88549" y="180991"/>
                    <a:pt x="85747" y="177749"/>
                  </a:cubicBezTo>
                  <a:cubicBezTo>
                    <a:pt x="82945" y="174508"/>
                    <a:pt x="78166" y="171524"/>
                    <a:pt x="71411" y="168797"/>
                  </a:cubicBezTo>
                  <a:cubicBezTo>
                    <a:pt x="67988" y="167374"/>
                    <a:pt x="65738" y="166215"/>
                    <a:pt x="64663" y="165321"/>
                  </a:cubicBezTo>
                  <a:cubicBezTo>
                    <a:pt x="63587" y="164428"/>
                    <a:pt x="63049" y="163299"/>
                    <a:pt x="63049" y="161936"/>
                  </a:cubicBezTo>
                  <a:cubicBezTo>
                    <a:pt x="63049" y="160512"/>
                    <a:pt x="63716" y="159391"/>
                    <a:pt x="65049" y="158574"/>
                  </a:cubicBezTo>
                  <a:cubicBezTo>
                    <a:pt x="66382" y="157755"/>
                    <a:pt x="68139" y="157346"/>
                    <a:pt x="70320" y="157346"/>
                  </a:cubicBezTo>
                  <a:cubicBezTo>
                    <a:pt x="75622" y="157346"/>
                    <a:pt x="81014" y="158846"/>
                    <a:pt x="86497" y="161845"/>
                  </a:cubicBezTo>
                  <a:lnTo>
                    <a:pt x="86497" y="145259"/>
                  </a:lnTo>
                  <a:cubicBezTo>
                    <a:pt x="83680" y="144502"/>
                    <a:pt x="81491" y="143987"/>
                    <a:pt x="79931" y="143714"/>
                  </a:cubicBezTo>
                  <a:cubicBezTo>
                    <a:pt x="78371" y="143442"/>
                    <a:pt x="76637" y="143215"/>
                    <a:pt x="74728" y="143032"/>
                  </a:cubicBezTo>
                  <a:cubicBezTo>
                    <a:pt x="72819" y="142851"/>
                    <a:pt x="70729" y="142760"/>
                    <a:pt x="68457" y="142760"/>
                  </a:cubicBezTo>
                  <a:close/>
                  <a:moveTo>
                    <a:pt x="127344" y="18740"/>
                  </a:moveTo>
                  <a:cubicBezTo>
                    <a:pt x="78799" y="18740"/>
                    <a:pt x="39446" y="30290"/>
                    <a:pt x="39446" y="44538"/>
                  </a:cubicBezTo>
                  <a:cubicBezTo>
                    <a:pt x="39446" y="58785"/>
                    <a:pt x="78799" y="70335"/>
                    <a:pt x="127344" y="70335"/>
                  </a:cubicBezTo>
                  <a:cubicBezTo>
                    <a:pt x="175889" y="70335"/>
                    <a:pt x="215242" y="58785"/>
                    <a:pt x="215242" y="44538"/>
                  </a:cubicBezTo>
                  <a:cubicBezTo>
                    <a:pt x="215242" y="30290"/>
                    <a:pt x="175889" y="18740"/>
                    <a:pt x="127344" y="18740"/>
                  </a:cubicBezTo>
                  <a:close/>
                  <a:moveTo>
                    <a:pt x="127344" y="0"/>
                  </a:moveTo>
                  <a:cubicBezTo>
                    <a:pt x="193278" y="0"/>
                    <a:pt x="247509" y="20441"/>
                    <a:pt x="254031" y="46634"/>
                  </a:cubicBezTo>
                  <a:lnTo>
                    <a:pt x="254493" y="50374"/>
                  </a:lnTo>
                  <a:lnTo>
                    <a:pt x="254688" y="50374"/>
                  </a:lnTo>
                  <a:lnTo>
                    <a:pt x="254688" y="51945"/>
                  </a:lnTo>
                  <a:cubicBezTo>
                    <a:pt x="254688" y="89334"/>
                    <a:pt x="254688" y="237578"/>
                    <a:pt x="254688" y="274705"/>
                  </a:cubicBezTo>
                  <a:lnTo>
                    <a:pt x="254688" y="274706"/>
                  </a:lnTo>
                  <a:lnTo>
                    <a:pt x="254688" y="276277"/>
                  </a:lnTo>
                  <a:lnTo>
                    <a:pt x="254493" y="276277"/>
                  </a:lnTo>
                  <a:lnTo>
                    <a:pt x="254031" y="280016"/>
                  </a:lnTo>
                  <a:cubicBezTo>
                    <a:pt x="247509" y="306210"/>
                    <a:pt x="193279" y="326650"/>
                    <a:pt x="127344" y="326650"/>
                  </a:cubicBezTo>
                  <a:cubicBezTo>
                    <a:pt x="61410" y="326650"/>
                    <a:pt x="7179" y="306210"/>
                    <a:pt x="658" y="280016"/>
                  </a:cubicBezTo>
                  <a:lnTo>
                    <a:pt x="195" y="276277"/>
                  </a:lnTo>
                  <a:lnTo>
                    <a:pt x="0" y="276277"/>
                  </a:lnTo>
                  <a:lnTo>
                    <a:pt x="0" y="274705"/>
                  </a:lnTo>
                  <a:lnTo>
                    <a:pt x="0" y="51946"/>
                  </a:lnTo>
                  <a:lnTo>
                    <a:pt x="0" y="51945"/>
                  </a:lnTo>
                  <a:lnTo>
                    <a:pt x="658" y="46634"/>
                  </a:lnTo>
                  <a:cubicBezTo>
                    <a:pt x="7179" y="20441"/>
                    <a:pt x="61409" y="0"/>
                    <a:pt x="127344" y="0"/>
                  </a:cubicBez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7577" tIns="53788" rIns="107577" bIns="53788" numCol="1" spcCol="0" rtlCol="0" fromWordArt="0" anchor="t" anchorCtr="0" forceAA="0" compatLnSpc="1">
              <a:prstTxWarp prst="textNoShape">
                <a:avLst/>
              </a:prstTxWarp>
              <a:noAutofit/>
            </a:bodyPr>
            <a:lstStyle/>
            <a:p>
              <a:pPr algn="ctr" defTabSz="1075392" fontAlgn="base">
                <a:lnSpc>
                  <a:spcPct val="90000"/>
                </a:lnSpc>
                <a:spcBef>
                  <a:spcPct val="0"/>
                </a:spcBef>
                <a:spcAft>
                  <a:spcPct val="0"/>
                </a:spcAft>
              </a:pPr>
              <a:endParaRPr lang="en-US" sz="1499"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234" name="Freeform: Shape 233">
              <a:extLst>
                <a:ext uri="{FF2B5EF4-FFF2-40B4-BE49-F238E27FC236}">
                  <a16:creationId xmlns:a16="http://schemas.microsoft.com/office/drawing/2014/main" id="{2FC16239-1B5A-4FE1-AD10-EA4D3A858580}"/>
                </a:ext>
              </a:extLst>
            </p:cNvPr>
            <p:cNvSpPr/>
            <p:nvPr/>
          </p:nvSpPr>
          <p:spPr bwMode="auto">
            <a:xfrm>
              <a:off x="-1392223" y="2873059"/>
              <a:ext cx="1174220" cy="1005248"/>
            </a:xfrm>
            <a:custGeom>
              <a:avLst/>
              <a:gdLst>
                <a:gd name="connsiteX0" fmla="*/ 30306 w 531241"/>
                <a:gd name="connsiteY0" fmla="*/ 0 h 488944"/>
                <a:gd name="connsiteX1" fmla="*/ 500935 w 531241"/>
                <a:gd name="connsiteY1" fmla="*/ 0 h 488944"/>
                <a:gd name="connsiteX2" fmla="*/ 531241 w 531241"/>
                <a:gd name="connsiteY2" fmla="*/ 30306 h 488944"/>
                <a:gd name="connsiteX3" fmla="*/ 531241 w 531241"/>
                <a:gd name="connsiteY3" fmla="*/ 357391 h 488944"/>
                <a:gd name="connsiteX4" fmla="*/ 500935 w 531241"/>
                <a:gd name="connsiteY4" fmla="*/ 387697 h 488944"/>
                <a:gd name="connsiteX5" fmla="*/ 341296 w 531241"/>
                <a:gd name="connsiteY5" fmla="*/ 387697 h 488944"/>
                <a:gd name="connsiteX6" fmla="*/ 337115 w 531241"/>
                <a:gd name="connsiteY6" fmla="*/ 398660 h 488944"/>
                <a:gd name="connsiteX7" fmla="*/ 369493 w 531241"/>
                <a:gd name="connsiteY7" fmla="*/ 453436 h 488944"/>
                <a:gd name="connsiteX8" fmla="*/ 387198 w 531241"/>
                <a:gd name="connsiteY8" fmla="*/ 457520 h 488944"/>
                <a:gd name="connsiteX9" fmla="*/ 437451 w 531241"/>
                <a:gd name="connsiteY9" fmla="*/ 457520 h 488944"/>
                <a:gd name="connsiteX10" fmla="*/ 437451 w 531241"/>
                <a:gd name="connsiteY10" fmla="*/ 488944 h 488944"/>
                <a:gd name="connsiteX11" fmla="*/ 93790 w 531241"/>
                <a:gd name="connsiteY11" fmla="*/ 488944 h 488944"/>
                <a:gd name="connsiteX12" fmla="*/ 93790 w 531241"/>
                <a:gd name="connsiteY12" fmla="*/ 457520 h 488944"/>
                <a:gd name="connsiteX13" fmla="*/ 145260 w 531241"/>
                <a:gd name="connsiteY13" fmla="*/ 457520 h 488944"/>
                <a:gd name="connsiteX14" fmla="*/ 158719 w 531241"/>
                <a:gd name="connsiteY14" fmla="*/ 455264 h 488944"/>
                <a:gd name="connsiteX15" fmla="*/ 203310 w 531241"/>
                <a:gd name="connsiteY15" fmla="*/ 396719 h 488944"/>
                <a:gd name="connsiteX16" fmla="*/ 198916 w 531241"/>
                <a:gd name="connsiteY16" fmla="*/ 387697 h 488944"/>
                <a:gd name="connsiteX17" fmla="*/ 30306 w 531241"/>
                <a:gd name="connsiteY17" fmla="*/ 387697 h 488944"/>
                <a:gd name="connsiteX18" fmla="*/ 0 w 531241"/>
                <a:gd name="connsiteY18" fmla="*/ 357391 h 488944"/>
                <a:gd name="connsiteX19" fmla="*/ 0 w 531241"/>
                <a:gd name="connsiteY19" fmla="*/ 30306 h 488944"/>
                <a:gd name="connsiteX20" fmla="*/ 30306 w 531241"/>
                <a:gd name="connsiteY20" fmla="*/ 0 h 488944"/>
                <a:gd name="connsiteX21" fmla="*/ 454936 w 531241"/>
                <a:gd name="connsiteY21" fmla="*/ 41226 h 488944"/>
                <a:gd name="connsiteX22" fmla="*/ 454936 w 531241"/>
                <a:gd name="connsiteY22" fmla="*/ 41227 h 488944"/>
                <a:gd name="connsiteX23" fmla="*/ 43115 w 531241"/>
                <a:gd name="connsiteY23" fmla="*/ 41227 h 488944"/>
                <a:gd name="connsiteX24" fmla="*/ 43115 w 531241"/>
                <a:gd name="connsiteY24" fmla="*/ 346471 h 488944"/>
                <a:gd name="connsiteX25" fmla="*/ 82892 w 531241"/>
                <a:gd name="connsiteY25" fmla="*/ 346471 h 488944"/>
                <a:gd name="connsiteX26" fmla="*/ 83468 w 531241"/>
                <a:gd name="connsiteY26" fmla="*/ 346471 h 488944"/>
                <a:gd name="connsiteX27" fmla="*/ 488024 w 531241"/>
                <a:gd name="connsiteY27" fmla="*/ 346471 h 488944"/>
                <a:gd name="connsiteX28" fmla="*/ 488024 w 531241"/>
                <a:gd name="connsiteY28" fmla="*/ 41226 h 488944"/>
                <a:gd name="connsiteX29" fmla="*/ 454936 w 531241"/>
                <a:gd name="connsiteY29" fmla="*/ 41226 h 488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31241" h="488944">
                  <a:moveTo>
                    <a:pt x="30306" y="0"/>
                  </a:moveTo>
                  <a:lnTo>
                    <a:pt x="500935" y="0"/>
                  </a:lnTo>
                  <a:cubicBezTo>
                    <a:pt x="517672" y="0"/>
                    <a:pt x="531241" y="13569"/>
                    <a:pt x="531241" y="30306"/>
                  </a:cubicBezTo>
                  <a:lnTo>
                    <a:pt x="531241" y="357391"/>
                  </a:lnTo>
                  <a:cubicBezTo>
                    <a:pt x="531241" y="374129"/>
                    <a:pt x="517672" y="387697"/>
                    <a:pt x="500935" y="387697"/>
                  </a:cubicBezTo>
                  <a:lnTo>
                    <a:pt x="341296" y="387697"/>
                  </a:lnTo>
                  <a:lnTo>
                    <a:pt x="337115" y="398660"/>
                  </a:lnTo>
                  <a:cubicBezTo>
                    <a:pt x="330591" y="421341"/>
                    <a:pt x="337690" y="442804"/>
                    <a:pt x="369493" y="453436"/>
                  </a:cubicBezTo>
                  <a:lnTo>
                    <a:pt x="387198" y="457520"/>
                  </a:lnTo>
                  <a:lnTo>
                    <a:pt x="437451" y="457520"/>
                  </a:lnTo>
                  <a:lnTo>
                    <a:pt x="437451" y="488944"/>
                  </a:lnTo>
                  <a:lnTo>
                    <a:pt x="93790" y="488944"/>
                  </a:lnTo>
                  <a:lnTo>
                    <a:pt x="93790" y="457520"/>
                  </a:lnTo>
                  <a:lnTo>
                    <a:pt x="145260" y="457520"/>
                  </a:lnTo>
                  <a:lnTo>
                    <a:pt x="158719" y="455264"/>
                  </a:lnTo>
                  <a:cubicBezTo>
                    <a:pt x="209328" y="444110"/>
                    <a:pt x="211087" y="417134"/>
                    <a:pt x="203310" y="396719"/>
                  </a:cubicBezTo>
                  <a:lnTo>
                    <a:pt x="198916" y="387697"/>
                  </a:lnTo>
                  <a:lnTo>
                    <a:pt x="30306" y="387697"/>
                  </a:lnTo>
                  <a:cubicBezTo>
                    <a:pt x="13569" y="387697"/>
                    <a:pt x="0" y="374129"/>
                    <a:pt x="0" y="357391"/>
                  </a:cubicBezTo>
                  <a:lnTo>
                    <a:pt x="0" y="30306"/>
                  </a:lnTo>
                  <a:cubicBezTo>
                    <a:pt x="0" y="13569"/>
                    <a:pt x="13569" y="0"/>
                    <a:pt x="30306" y="0"/>
                  </a:cubicBezTo>
                  <a:close/>
                  <a:moveTo>
                    <a:pt x="454936" y="41226"/>
                  </a:moveTo>
                  <a:lnTo>
                    <a:pt x="454936" y="41227"/>
                  </a:lnTo>
                  <a:lnTo>
                    <a:pt x="43115" y="41227"/>
                  </a:lnTo>
                  <a:lnTo>
                    <a:pt x="43115" y="346471"/>
                  </a:lnTo>
                  <a:lnTo>
                    <a:pt x="82892" y="346471"/>
                  </a:lnTo>
                  <a:lnTo>
                    <a:pt x="83468" y="346471"/>
                  </a:lnTo>
                  <a:lnTo>
                    <a:pt x="488024" y="346471"/>
                  </a:lnTo>
                  <a:lnTo>
                    <a:pt x="488024" y="41226"/>
                  </a:lnTo>
                  <a:lnTo>
                    <a:pt x="454936" y="41226"/>
                  </a:lnTo>
                  <a:close/>
                </a:path>
              </a:pathLst>
            </a:custGeom>
            <a:grp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7577" tIns="53788" rIns="107577" bIns="53788" numCol="1" spcCol="0" rtlCol="0" fromWordArt="0" anchor="t" anchorCtr="0" forceAA="0" compatLnSpc="1">
              <a:prstTxWarp prst="textNoShape">
                <a:avLst/>
              </a:prstTxWarp>
              <a:noAutofit/>
            </a:bodyPr>
            <a:lstStyle/>
            <a:p>
              <a:pPr algn="ctr" defTabSz="1075392" fontAlgn="base">
                <a:lnSpc>
                  <a:spcPct val="90000"/>
                </a:lnSpc>
                <a:spcBef>
                  <a:spcPct val="0"/>
                </a:spcBef>
                <a:spcAft>
                  <a:spcPct val="0"/>
                </a:spcAft>
              </a:pPr>
              <a:endParaRPr lang="en-US" sz="1499"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spTree>
    <p:extLst>
      <p:ext uri="{BB962C8B-B14F-4D97-AF65-F5344CB8AC3E}">
        <p14:creationId xmlns:p14="http://schemas.microsoft.com/office/powerpoint/2010/main" val="9643491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1524000" y="264757"/>
            <a:ext cx="8965106" cy="3091513"/>
            <a:chOff x="79489" y="93725"/>
            <a:chExt cx="7528724" cy="2596193"/>
          </a:xfrm>
        </p:grpSpPr>
        <p:grpSp>
          <p:nvGrpSpPr>
            <p:cNvPr id="89" name="Group 88"/>
            <p:cNvGrpSpPr/>
            <p:nvPr userDrawn="1"/>
          </p:nvGrpSpPr>
          <p:grpSpPr>
            <a:xfrm>
              <a:off x="3884095" y="93725"/>
              <a:ext cx="3724118" cy="2280737"/>
              <a:chOff x="89945" y="3549191"/>
              <a:chExt cx="5248409" cy="3214249"/>
            </a:xfrm>
          </p:grpSpPr>
          <p:sp>
            <p:nvSpPr>
              <p:cNvPr id="145"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7"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9"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1"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2"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4"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5"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7"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8"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2"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4"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6"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7"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8"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1"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7"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9"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0"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1"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2"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3"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4"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5"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6"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7"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0" name="Group 89"/>
            <p:cNvGrpSpPr/>
            <p:nvPr userDrawn="1"/>
          </p:nvGrpSpPr>
          <p:grpSpPr>
            <a:xfrm>
              <a:off x="79489" y="93725"/>
              <a:ext cx="3722821" cy="2596193"/>
              <a:chOff x="89945" y="191284"/>
              <a:chExt cx="5246581" cy="3658822"/>
            </a:xfrm>
          </p:grpSpPr>
          <p:sp>
            <p:nvSpPr>
              <p:cNvPr id="91"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2"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4"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5"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7"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9"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0"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1"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2"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3"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4"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5"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0"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1"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7" name="Rectangle 6"/>
          <p:cNvSpPr/>
          <p:nvPr/>
        </p:nvSpPr>
        <p:spPr>
          <a:xfrm>
            <a:off x="1524000" y="533970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83" name="Straight Connector 82"/>
          <p:cNvCxnSpPr>
            <a:cxnSpLocks/>
          </p:cNvCxnSpPr>
          <p:nvPr/>
        </p:nvCxnSpPr>
        <p:spPr>
          <a:xfrm>
            <a:off x="3707843" y="707404"/>
            <a:ext cx="0" cy="1860734"/>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cxnSpLocks/>
          </p:cNvCxnSpPr>
          <p:nvPr/>
        </p:nvCxnSpPr>
        <p:spPr>
          <a:xfrm>
            <a:off x="8501111" y="694061"/>
            <a:ext cx="0" cy="1613647"/>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a:cxnSpLocks/>
          </p:cNvCxnSpPr>
          <p:nvPr/>
        </p:nvCxnSpPr>
        <p:spPr>
          <a:xfrm>
            <a:off x="1557619" y="3015537"/>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a:cxnSpLocks/>
          </p:cNvCxnSpPr>
          <p:nvPr/>
        </p:nvCxnSpPr>
        <p:spPr>
          <a:xfrm>
            <a:off x="8838749" y="2810263"/>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8" name="Rectangle 187">
            <a:extLst>
              <a:ext uri="{FF2B5EF4-FFF2-40B4-BE49-F238E27FC236}">
                <a16:creationId xmlns:a16="http://schemas.microsoft.com/office/drawing/2014/main" id="{8568D310-1032-5646-A138-A6D7B85904E8}"/>
              </a:ext>
            </a:extLst>
          </p:cNvPr>
          <p:cNvSpPr/>
          <p:nvPr/>
        </p:nvSpPr>
        <p:spPr bwMode="auto">
          <a:xfrm>
            <a:off x="1427401" y="1048372"/>
            <a:ext cx="9138134" cy="2554065"/>
          </a:xfrm>
          <a:prstGeom prst="rect">
            <a:avLst/>
          </a:prstGeom>
          <a:solidFill>
            <a:schemeClr val="bg1">
              <a:alpha val="8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1" name="TextBox 190">
            <a:extLst>
              <a:ext uri="{FF2B5EF4-FFF2-40B4-BE49-F238E27FC236}">
                <a16:creationId xmlns:a16="http://schemas.microsoft.com/office/drawing/2014/main" id="{0F79726E-8366-1444-B5E0-6F9A78C8AAEF}"/>
              </a:ext>
            </a:extLst>
          </p:cNvPr>
          <p:cNvSpPr txBox="1"/>
          <p:nvPr/>
        </p:nvSpPr>
        <p:spPr>
          <a:xfrm>
            <a:off x="1612566" y="975713"/>
            <a:ext cx="8465152" cy="613758"/>
          </a:xfrm>
          <a:prstGeom prst="rect">
            <a:avLst/>
          </a:prstGeom>
          <a:noFill/>
        </p:spPr>
        <p:txBody>
          <a:bodyPr wrap="square" rtlCol="0">
            <a:spAutoFit/>
          </a:bodyPr>
          <a:lstStyle/>
          <a:p>
            <a:pPr>
              <a:lnSpc>
                <a:spcPct val="90000"/>
              </a:lnSpc>
            </a:pPr>
            <a:r>
              <a:rPr lang="en-US" sz="3765" dirty="0">
                <a:solidFill>
                  <a:schemeClr val="accent3"/>
                </a:solidFill>
                <a:latin typeface="Segoe UI Light" panose="020B0502040204020203" pitchFamily="34" charset="0"/>
                <a:cs typeface="Segoe UI Light" panose="020B0502040204020203" pitchFamily="34" charset="0"/>
              </a:rPr>
              <a:t>Bases de </a:t>
            </a:r>
            <a:r>
              <a:rPr lang="en-US" sz="3765" dirty="0" err="1">
                <a:solidFill>
                  <a:schemeClr val="accent3"/>
                </a:solidFill>
                <a:latin typeface="Segoe UI Light" panose="020B0502040204020203" pitchFamily="34" charset="0"/>
                <a:cs typeface="Segoe UI Light" panose="020B0502040204020203" pitchFamily="34" charset="0"/>
              </a:rPr>
              <a:t>datos</a:t>
            </a:r>
            <a:r>
              <a:rPr lang="en-US" sz="3765" dirty="0">
                <a:solidFill>
                  <a:schemeClr val="accent3"/>
                </a:solidFill>
                <a:latin typeface="Segoe UI Light" panose="020B0502040204020203" pitchFamily="34" charset="0"/>
                <a:cs typeface="Segoe UI Light" panose="020B0502040204020203" pitchFamily="34" charset="0"/>
              </a:rPr>
              <a:t> </a:t>
            </a:r>
            <a:r>
              <a:rPr lang="en-US" sz="3765" dirty="0" err="1">
                <a:solidFill>
                  <a:schemeClr val="accent3"/>
                </a:solidFill>
                <a:latin typeface="Segoe UI Light" panose="020B0502040204020203" pitchFamily="34" charset="0"/>
                <a:cs typeface="Segoe UI Light" panose="020B0502040204020203" pitchFamily="34" charset="0"/>
              </a:rPr>
              <a:t>soportadas</a:t>
            </a:r>
            <a:endParaRPr lang="en-US" sz="3765" dirty="0">
              <a:solidFill>
                <a:schemeClr val="accent3"/>
              </a:solidFill>
              <a:latin typeface="Segoe UI Light" panose="020B0502040204020203" pitchFamily="34" charset="0"/>
              <a:cs typeface="Segoe UI Light" panose="020B0502040204020203" pitchFamily="34" charset="0"/>
            </a:endParaRPr>
          </a:p>
        </p:txBody>
      </p:sp>
      <p:sp>
        <p:nvSpPr>
          <p:cNvPr id="192" name="TextBox 191">
            <a:extLst>
              <a:ext uri="{FF2B5EF4-FFF2-40B4-BE49-F238E27FC236}">
                <a16:creationId xmlns:a16="http://schemas.microsoft.com/office/drawing/2014/main" id="{28B14AC8-46D1-474E-9630-FED9A045367B}"/>
              </a:ext>
            </a:extLst>
          </p:cNvPr>
          <p:cNvSpPr txBox="1"/>
          <p:nvPr/>
        </p:nvSpPr>
        <p:spPr>
          <a:xfrm>
            <a:off x="1799805" y="2113279"/>
            <a:ext cx="7867218" cy="2382640"/>
          </a:xfrm>
          <a:prstGeom prst="rect">
            <a:avLst/>
          </a:prstGeom>
          <a:noFill/>
        </p:spPr>
        <p:txBody>
          <a:bodyPr wrap="square" rtlCol="0">
            <a:spAutoFit/>
          </a:bodyPr>
          <a:lstStyle/>
          <a:p>
            <a:pPr marL="285750" indent="-285750">
              <a:buFontTx/>
              <a:buChar char="-"/>
            </a:pPr>
            <a:r>
              <a:rPr lang="en-US" sz="1294" dirty="0">
                <a:solidFill>
                  <a:srgbClr val="002050"/>
                </a:solidFill>
                <a:latin typeface="Segoe UI" panose="020B0502040204020203" pitchFamily="34" charset="0"/>
                <a:cs typeface="Segoe UI" panose="020B0502040204020203" pitchFamily="34" charset="0"/>
              </a:rPr>
              <a:t>DAB </a:t>
            </a:r>
            <a:r>
              <a:rPr lang="en-US" sz="1294" dirty="0" err="1">
                <a:solidFill>
                  <a:srgbClr val="002050"/>
                </a:solidFill>
                <a:latin typeface="Segoe UI" panose="020B0502040204020203" pitchFamily="34" charset="0"/>
                <a:cs typeface="Segoe UI" panose="020B0502040204020203" pitchFamily="34" charset="0"/>
              </a:rPr>
              <a:t>cuenta</a:t>
            </a:r>
            <a:r>
              <a:rPr lang="en-US" sz="1294" dirty="0">
                <a:solidFill>
                  <a:srgbClr val="002050"/>
                </a:solidFill>
                <a:latin typeface="Segoe UI" panose="020B0502040204020203" pitchFamily="34" charset="0"/>
                <a:cs typeface="Segoe UI" panose="020B0502040204020203" pitchFamily="34" charset="0"/>
              </a:rPr>
              <a:t> con un motor de </a:t>
            </a:r>
            <a:r>
              <a:rPr lang="en-US" sz="1294" dirty="0" err="1">
                <a:solidFill>
                  <a:srgbClr val="002050"/>
                </a:solidFill>
                <a:latin typeface="Segoe UI" panose="020B0502040204020203" pitchFamily="34" charset="0"/>
                <a:cs typeface="Segoe UI" panose="020B0502040204020203" pitchFamily="34" charset="0"/>
              </a:rPr>
              <a:t>políticas</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integrado</a:t>
            </a:r>
            <a:r>
              <a:rPr lang="en-US" sz="1294" dirty="0">
                <a:solidFill>
                  <a:srgbClr val="002050"/>
                </a:solidFill>
                <a:latin typeface="Segoe UI" panose="020B0502040204020203" pitchFamily="34" charset="0"/>
                <a:cs typeface="Segoe UI" panose="020B0502040204020203" pitchFamily="34" charset="0"/>
              </a:rPr>
              <a:t>, con flexible, </a:t>
            </a:r>
            <a:r>
              <a:rPr lang="en-US" sz="1294" dirty="0" err="1">
                <a:solidFill>
                  <a:srgbClr val="002050"/>
                </a:solidFill>
                <a:latin typeface="Segoe UI" panose="020B0502040204020203" pitchFamily="34" charset="0"/>
                <a:cs typeface="Segoe UI" panose="020B0502040204020203" pitchFamily="34" charset="0"/>
              </a:rPr>
              <a:t>seguridad</a:t>
            </a:r>
            <a:r>
              <a:rPr lang="en-US" sz="1294" dirty="0">
                <a:solidFill>
                  <a:srgbClr val="002050"/>
                </a:solidFill>
                <a:latin typeface="Segoe UI" panose="020B0502040204020203" pitchFamily="34" charset="0"/>
                <a:cs typeface="Segoe UI" panose="020B0502040204020203" pitchFamily="34" charset="0"/>
              </a:rPr>
              <a:t> granular, e integrable con:</a:t>
            </a: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597469" lvl="1" indent="-285750">
              <a:lnSpc>
                <a:spcPct val="150000"/>
              </a:lnSpc>
              <a:buFontTx/>
              <a:buChar char="-"/>
            </a:pPr>
            <a:r>
              <a:rPr lang="en-US" sz="1294" dirty="0">
                <a:solidFill>
                  <a:srgbClr val="002050"/>
                </a:solidFill>
                <a:latin typeface="Segoe UI" panose="020B0502040204020203" pitchFamily="34" charset="0"/>
                <a:cs typeface="Segoe UI" panose="020B0502040204020203" pitchFamily="34" charset="0"/>
              </a:rPr>
              <a:t>Azure SQL DB</a:t>
            </a:r>
          </a:p>
          <a:p>
            <a:pPr marL="597469" lvl="1" indent="-285750">
              <a:lnSpc>
                <a:spcPct val="150000"/>
              </a:lnSpc>
              <a:buFontTx/>
              <a:buChar char="-"/>
            </a:pPr>
            <a:r>
              <a:rPr lang="en-US" sz="1294" dirty="0">
                <a:solidFill>
                  <a:srgbClr val="002050"/>
                </a:solidFill>
                <a:latin typeface="Segoe UI" panose="020B0502040204020203" pitchFamily="34" charset="0"/>
                <a:cs typeface="Segoe UI" panose="020B0502040204020203" pitchFamily="34" charset="0"/>
              </a:rPr>
              <a:t>SQL Server</a:t>
            </a:r>
          </a:p>
          <a:p>
            <a:pPr marL="597469" lvl="1" indent="-285750">
              <a:lnSpc>
                <a:spcPct val="150000"/>
              </a:lnSpc>
              <a:buFontTx/>
              <a:buChar char="-"/>
            </a:pPr>
            <a:r>
              <a:rPr lang="en-US" sz="1294" dirty="0">
                <a:solidFill>
                  <a:srgbClr val="002050"/>
                </a:solidFill>
                <a:latin typeface="Segoe UI" panose="020B0502040204020203" pitchFamily="34" charset="0"/>
                <a:cs typeface="Segoe UI" panose="020B0502040204020203" pitchFamily="34" charset="0"/>
              </a:rPr>
              <a:t>PostgreSQL</a:t>
            </a:r>
          </a:p>
          <a:p>
            <a:pPr marL="597469" lvl="1" indent="-285750">
              <a:lnSpc>
                <a:spcPct val="150000"/>
              </a:lnSpc>
              <a:buFontTx/>
              <a:buChar char="-"/>
            </a:pPr>
            <a:r>
              <a:rPr lang="en-US" sz="1294" dirty="0">
                <a:solidFill>
                  <a:srgbClr val="002050"/>
                </a:solidFill>
                <a:latin typeface="Segoe UI" panose="020B0502040204020203" pitchFamily="34" charset="0"/>
                <a:cs typeface="Segoe UI" panose="020B0502040204020203" pitchFamily="34" charset="0"/>
              </a:rPr>
              <a:t>MySQL</a:t>
            </a:r>
          </a:p>
          <a:p>
            <a:pPr marL="597469" lvl="1" indent="-285750">
              <a:lnSpc>
                <a:spcPct val="150000"/>
              </a:lnSpc>
              <a:buFontTx/>
              <a:buChar char="-"/>
            </a:pPr>
            <a:r>
              <a:rPr lang="en-US" sz="1294" dirty="0">
                <a:solidFill>
                  <a:srgbClr val="002050"/>
                </a:solidFill>
                <a:latin typeface="Segoe UI" panose="020B0502040204020203" pitchFamily="34" charset="0"/>
                <a:cs typeface="Segoe UI" panose="020B0502040204020203" pitchFamily="34" charset="0"/>
              </a:rPr>
              <a:t>Azure Cosmos DB</a:t>
            </a: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p:txBody>
      </p:sp>
      <p:pic>
        <p:nvPicPr>
          <p:cNvPr id="3" name="Graphic 2">
            <a:extLst>
              <a:ext uri="{FF2B5EF4-FFF2-40B4-BE49-F238E27FC236}">
                <a16:creationId xmlns:a16="http://schemas.microsoft.com/office/drawing/2014/main" id="{69ACA9FE-5803-F043-9E1A-5DA610AA9C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95389" y="4270608"/>
            <a:ext cx="953008" cy="953008"/>
          </a:xfrm>
          <a:prstGeom prst="rect">
            <a:avLst/>
          </a:prstGeom>
        </p:spPr>
      </p:pic>
      <p:pic>
        <p:nvPicPr>
          <p:cNvPr id="5" name="Graphic 4">
            <a:extLst>
              <a:ext uri="{FF2B5EF4-FFF2-40B4-BE49-F238E27FC236}">
                <a16:creationId xmlns:a16="http://schemas.microsoft.com/office/drawing/2014/main" id="{3C38DA08-1A99-EE42-AFBB-57903AF3687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447665" y="4268324"/>
            <a:ext cx="955292" cy="955292"/>
          </a:xfrm>
          <a:prstGeom prst="rect">
            <a:avLst/>
          </a:prstGeom>
        </p:spPr>
      </p:pic>
      <p:pic>
        <p:nvPicPr>
          <p:cNvPr id="8" name="Graphic 7">
            <a:extLst>
              <a:ext uri="{FF2B5EF4-FFF2-40B4-BE49-F238E27FC236}">
                <a16:creationId xmlns:a16="http://schemas.microsoft.com/office/drawing/2014/main" id="{43BFC815-C728-CD4C-BEC7-3B1CC876B5B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203455" y="4273612"/>
            <a:ext cx="950004" cy="950004"/>
          </a:xfrm>
          <a:prstGeom prst="rect">
            <a:avLst/>
          </a:prstGeom>
        </p:spPr>
      </p:pic>
      <p:pic>
        <p:nvPicPr>
          <p:cNvPr id="11" name="Graphic 10">
            <a:extLst>
              <a:ext uri="{FF2B5EF4-FFF2-40B4-BE49-F238E27FC236}">
                <a16:creationId xmlns:a16="http://schemas.microsoft.com/office/drawing/2014/main" id="{A598DDCD-CEFF-9443-8982-5E337825C0F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633040" y="4278676"/>
            <a:ext cx="944940" cy="944940"/>
          </a:xfrm>
          <a:prstGeom prst="rect">
            <a:avLst/>
          </a:prstGeom>
        </p:spPr>
      </p:pic>
      <p:pic>
        <p:nvPicPr>
          <p:cNvPr id="13" name="Picture 12">
            <a:extLst>
              <a:ext uri="{FF2B5EF4-FFF2-40B4-BE49-F238E27FC236}">
                <a16:creationId xmlns:a16="http://schemas.microsoft.com/office/drawing/2014/main" id="{68B6488F-6789-CD46-83BE-2D1B72A310B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192084" y="4167062"/>
            <a:ext cx="1168169" cy="1168169"/>
          </a:xfrm>
          <a:prstGeom prst="rect">
            <a:avLst/>
          </a:prstGeom>
        </p:spPr>
      </p:pic>
    </p:spTree>
    <p:extLst>
      <p:ext uri="{BB962C8B-B14F-4D97-AF65-F5344CB8AC3E}">
        <p14:creationId xmlns:p14="http://schemas.microsoft.com/office/powerpoint/2010/main" val="170930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1524000" y="264757"/>
            <a:ext cx="8965106" cy="3091513"/>
            <a:chOff x="79489" y="93725"/>
            <a:chExt cx="7528724" cy="2596193"/>
          </a:xfrm>
        </p:grpSpPr>
        <p:grpSp>
          <p:nvGrpSpPr>
            <p:cNvPr id="89" name="Group 88"/>
            <p:cNvGrpSpPr/>
            <p:nvPr userDrawn="1"/>
          </p:nvGrpSpPr>
          <p:grpSpPr>
            <a:xfrm>
              <a:off x="3884095" y="93725"/>
              <a:ext cx="3724118" cy="2280737"/>
              <a:chOff x="89945" y="3549191"/>
              <a:chExt cx="5248409" cy="3214249"/>
            </a:xfrm>
          </p:grpSpPr>
          <p:sp>
            <p:nvSpPr>
              <p:cNvPr id="145"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7"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9"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1"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2"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4"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5"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7"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8"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2"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4"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6"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7"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8"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1"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7"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9"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0"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1"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2"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3"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4"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5"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6"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7"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0" name="Group 89"/>
            <p:cNvGrpSpPr/>
            <p:nvPr userDrawn="1"/>
          </p:nvGrpSpPr>
          <p:grpSpPr>
            <a:xfrm>
              <a:off x="79489" y="93725"/>
              <a:ext cx="3722821" cy="2596193"/>
              <a:chOff x="89945" y="191284"/>
              <a:chExt cx="5246581" cy="3658822"/>
            </a:xfrm>
          </p:grpSpPr>
          <p:sp>
            <p:nvSpPr>
              <p:cNvPr id="91"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2"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4"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5"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7"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9"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0"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1"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2"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3"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4"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5"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0"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1"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7" name="Rectangle 6"/>
          <p:cNvSpPr/>
          <p:nvPr/>
        </p:nvSpPr>
        <p:spPr>
          <a:xfrm>
            <a:off x="1524000" y="533970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83" name="Straight Connector 82"/>
          <p:cNvCxnSpPr>
            <a:cxnSpLocks/>
          </p:cNvCxnSpPr>
          <p:nvPr/>
        </p:nvCxnSpPr>
        <p:spPr>
          <a:xfrm>
            <a:off x="3707843" y="707404"/>
            <a:ext cx="0" cy="1860734"/>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cxnSpLocks/>
          </p:cNvCxnSpPr>
          <p:nvPr/>
        </p:nvCxnSpPr>
        <p:spPr>
          <a:xfrm>
            <a:off x="8501111" y="694061"/>
            <a:ext cx="0" cy="1613647"/>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a:cxnSpLocks/>
          </p:cNvCxnSpPr>
          <p:nvPr/>
        </p:nvCxnSpPr>
        <p:spPr>
          <a:xfrm>
            <a:off x="3707843" y="3653610"/>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a:cxnSpLocks/>
          </p:cNvCxnSpPr>
          <p:nvPr/>
        </p:nvCxnSpPr>
        <p:spPr>
          <a:xfrm>
            <a:off x="8431072" y="3526288"/>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8" name="Rectangle 187">
            <a:extLst>
              <a:ext uri="{FF2B5EF4-FFF2-40B4-BE49-F238E27FC236}">
                <a16:creationId xmlns:a16="http://schemas.microsoft.com/office/drawing/2014/main" id="{8568D310-1032-5646-A138-A6D7B85904E8}"/>
              </a:ext>
            </a:extLst>
          </p:cNvPr>
          <p:cNvSpPr/>
          <p:nvPr/>
        </p:nvSpPr>
        <p:spPr bwMode="auto">
          <a:xfrm>
            <a:off x="1427401" y="1048372"/>
            <a:ext cx="9138134" cy="2554065"/>
          </a:xfrm>
          <a:prstGeom prst="rect">
            <a:avLst/>
          </a:prstGeom>
          <a:solidFill>
            <a:schemeClr val="bg1">
              <a:alpha val="8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1" name="TextBox 190">
            <a:extLst>
              <a:ext uri="{FF2B5EF4-FFF2-40B4-BE49-F238E27FC236}">
                <a16:creationId xmlns:a16="http://schemas.microsoft.com/office/drawing/2014/main" id="{0F79726E-8366-1444-B5E0-6F9A78C8AAEF}"/>
              </a:ext>
            </a:extLst>
          </p:cNvPr>
          <p:cNvSpPr txBox="1"/>
          <p:nvPr/>
        </p:nvSpPr>
        <p:spPr>
          <a:xfrm>
            <a:off x="1612566" y="975713"/>
            <a:ext cx="8465152" cy="613758"/>
          </a:xfrm>
          <a:prstGeom prst="rect">
            <a:avLst/>
          </a:prstGeom>
          <a:noFill/>
        </p:spPr>
        <p:txBody>
          <a:bodyPr wrap="square" rtlCol="0">
            <a:spAutoFit/>
          </a:bodyPr>
          <a:lstStyle/>
          <a:p>
            <a:pPr>
              <a:lnSpc>
                <a:spcPct val="90000"/>
              </a:lnSpc>
            </a:pPr>
            <a:r>
              <a:rPr lang="en-US" sz="3765" dirty="0" err="1">
                <a:solidFill>
                  <a:schemeClr val="accent3"/>
                </a:solidFill>
                <a:latin typeface="Segoe UI Light" panose="020B0502040204020203" pitchFamily="34" charset="0"/>
                <a:cs typeface="Segoe UI Light" panose="020B0502040204020203" pitchFamily="34" charset="0"/>
              </a:rPr>
              <a:t>Instalación</a:t>
            </a:r>
            <a:r>
              <a:rPr lang="en-US" sz="3765" dirty="0">
                <a:solidFill>
                  <a:schemeClr val="accent3"/>
                </a:solidFill>
                <a:latin typeface="Segoe UI Light" panose="020B0502040204020203" pitchFamily="34" charset="0"/>
                <a:cs typeface="Segoe UI Light" panose="020B0502040204020203" pitchFamily="34" charset="0"/>
              </a:rPr>
              <a:t> de DAB</a:t>
            </a:r>
          </a:p>
        </p:txBody>
      </p:sp>
      <p:sp>
        <p:nvSpPr>
          <p:cNvPr id="192" name="TextBox 191">
            <a:extLst>
              <a:ext uri="{FF2B5EF4-FFF2-40B4-BE49-F238E27FC236}">
                <a16:creationId xmlns:a16="http://schemas.microsoft.com/office/drawing/2014/main" id="{28B14AC8-46D1-474E-9630-FED9A045367B}"/>
              </a:ext>
            </a:extLst>
          </p:cNvPr>
          <p:cNvSpPr txBox="1"/>
          <p:nvPr/>
        </p:nvSpPr>
        <p:spPr>
          <a:xfrm>
            <a:off x="1799805" y="2113279"/>
            <a:ext cx="7867218" cy="3960443"/>
          </a:xfrm>
          <a:prstGeom prst="rect">
            <a:avLst/>
          </a:prstGeom>
          <a:noFill/>
        </p:spPr>
        <p:txBody>
          <a:bodyPr wrap="square" rtlCol="0">
            <a:spAutoFit/>
          </a:bodyPr>
          <a:lstStyle/>
          <a:p>
            <a:pPr marL="285750" indent="-285750">
              <a:lnSpc>
                <a:spcPct val="150000"/>
              </a:lnSpc>
              <a:buFontTx/>
              <a:buChar char="-"/>
            </a:pPr>
            <a:r>
              <a:rPr lang="en-US" sz="1294" dirty="0" err="1">
                <a:solidFill>
                  <a:srgbClr val="002050"/>
                </a:solidFill>
                <a:latin typeface="Segoe UI" panose="020B0502040204020203" pitchFamily="34" charset="0"/>
                <a:cs typeface="Segoe UI" panose="020B0502040204020203" pitchFamily="34" charset="0"/>
              </a:rPr>
              <a:t>Prerequisitos</a:t>
            </a:r>
            <a:r>
              <a:rPr lang="en-US" sz="1294" dirty="0">
                <a:solidFill>
                  <a:srgbClr val="002050"/>
                </a:solidFill>
                <a:latin typeface="Segoe UI" panose="020B0502040204020203" pitchFamily="34" charset="0"/>
                <a:cs typeface="Segoe UI" panose="020B0502040204020203" pitchFamily="34" charset="0"/>
              </a:rPr>
              <a:t>:</a:t>
            </a:r>
          </a:p>
          <a:p>
            <a:pPr marL="285750" indent="-285750">
              <a:lnSpc>
                <a:spcPct val="150000"/>
              </a:lnSpc>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lnSpc>
                <a:spcPct val="150000"/>
              </a:lnSpc>
              <a:buFontTx/>
              <a:buChar char="-"/>
            </a:pPr>
            <a:r>
              <a:rPr lang="en-US" sz="1294" dirty="0">
                <a:solidFill>
                  <a:srgbClr val="002050"/>
                </a:solidFill>
                <a:latin typeface="Segoe UI" panose="020B0502040204020203" pitchFamily="34" charset="0"/>
                <a:cs typeface="Segoe UI" panose="020B0502040204020203" pitchFamily="34" charset="0"/>
              </a:rPr>
              <a:t>- Tener </a:t>
            </a:r>
            <a:r>
              <a:rPr lang="en-US" sz="1294" dirty="0" err="1">
                <a:solidFill>
                  <a:srgbClr val="002050"/>
                </a:solidFill>
                <a:latin typeface="Segoe UI" panose="020B0502040204020203" pitchFamily="34" charset="0"/>
                <a:cs typeface="Segoe UI" panose="020B0502040204020203" pitchFamily="34" charset="0"/>
              </a:rPr>
              <a:t>instalado</a:t>
            </a:r>
            <a:r>
              <a:rPr lang="en-US" sz="1294" dirty="0">
                <a:solidFill>
                  <a:srgbClr val="002050"/>
                </a:solidFill>
                <a:latin typeface="Segoe UI" panose="020B0502040204020203" pitchFamily="34" charset="0"/>
                <a:cs typeface="Segoe UI" panose="020B0502040204020203" pitchFamily="34" charset="0"/>
              </a:rPr>
              <a:t> </a:t>
            </a:r>
            <a:r>
              <a:rPr lang="en-US" b="1" dirty="0"/>
              <a:t>NET 6 SDK	</a:t>
            </a:r>
          </a:p>
          <a:p>
            <a:pPr marL="909188" lvl="2" indent="-285750">
              <a:lnSpc>
                <a:spcPct val="150000"/>
              </a:lnSpc>
              <a:buFontTx/>
              <a:buChar char="-"/>
            </a:pPr>
            <a:r>
              <a:rPr lang="en-US" b="1" dirty="0" err="1"/>
              <a:t>Verificar</a:t>
            </a:r>
            <a:r>
              <a:rPr lang="en-US" b="1" dirty="0"/>
              <a:t> </a:t>
            </a:r>
            <a:r>
              <a:rPr lang="en-US" b="1" dirty="0" err="1"/>
              <a:t>mediante</a:t>
            </a:r>
            <a:r>
              <a:rPr lang="en-US" b="1" dirty="0"/>
              <a:t> commando:  dotnet --list-</a:t>
            </a:r>
            <a:r>
              <a:rPr lang="en-US" b="1" dirty="0" err="1"/>
              <a:t>sdks</a:t>
            </a:r>
            <a:endParaRPr lang="en-US" b="1" dirty="0"/>
          </a:p>
          <a:p>
            <a:pPr marL="597469" lvl="1" indent="-285750">
              <a:lnSpc>
                <a:spcPct val="150000"/>
              </a:lnSpc>
              <a:buFontTx/>
              <a:buChar char="-"/>
            </a:pPr>
            <a:r>
              <a:rPr lang="en-US" sz="1294" dirty="0" err="1">
                <a:solidFill>
                  <a:srgbClr val="002050"/>
                </a:solidFill>
                <a:latin typeface="Segoe UI" panose="020B0502040204020203" pitchFamily="34" charset="0"/>
                <a:cs typeface="Segoe UI" panose="020B0502040204020203" pitchFamily="34" charset="0"/>
              </a:rPr>
              <a:t>Instalar</a:t>
            </a:r>
            <a:r>
              <a:rPr lang="en-US" sz="1294" dirty="0">
                <a:solidFill>
                  <a:srgbClr val="002050"/>
                </a:solidFill>
                <a:latin typeface="Segoe UI" panose="020B0502040204020203" pitchFamily="34" charset="0"/>
                <a:cs typeface="Segoe UI" panose="020B0502040204020203" pitchFamily="34" charset="0"/>
              </a:rPr>
              <a:t> DAB:</a:t>
            </a:r>
          </a:p>
          <a:p>
            <a:pPr marL="909188" lvl="2" indent="-285750">
              <a:lnSpc>
                <a:spcPct val="150000"/>
              </a:lnSpc>
              <a:buFontTx/>
              <a:buChar char="-"/>
            </a:pPr>
            <a:r>
              <a:rPr lang="en-US" sz="1294" dirty="0">
                <a:solidFill>
                  <a:srgbClr val="002050"/>
                </a:solidFill>
                <a:latin typeface="Segoe UI" panose="020B0502040204020203" pitchFamily="34" charset="0"/>
                <a:cs typeface="Segoe UI" panose="020B0502040204020203" pitchFamily="34" charset="0"/>
              </a:rPr>
              <a:t>dotnet tool install --global </a:t>
            </a:r>
            <a:r>
              <a:rPr lang="en-US" sz="1294" dirty="0" err="1">
                <a:solidFill>
                  <a:srgbClr val="002050"/>
                </a:solidFill>
                <a:latin typeface="Segoe UI" panose="020B0502040204020203" pitchFamily="34" charset="0"/>
                <a:cs typeface="Segoe UI" panose="020B0502040204020203" pitchFamily="34" charset="0"/>
              </a:rPr>
              <a:t>Microsoft.DataApiBuilder</a:t>
            </a:r>
            <a:endParaRPr lang="en-US" sz="1294" dirty="0">
              <a:solidFill>
                <a:srgbClr val="002050"/>
              </a:solidFill>
              <a:latin typeface="Segoe UI" panose="020B0502040204020203" pitchFamily="34" charset="0"/>
              <a:cs typeface="Segoe UI" panose="020B0502040204020203" pitchFamily="34" charset="0"/>
            </a:endParaRPr>
          </a:p>
          <a:p>
            <a:pPr marL="597469" lvl="1" indent="-285750">
              <a:lnSpc>
                <a:spcPct val="150000"/>
              </a:lnSpc>
              <a:buFontTx/>
              <a:buChar char="-"/>
            </a:pPr>
            <a:r>
              <a:rPr lang="en-US" sz="1294" dirty="0" err="1">
                <a:solidFill>
                  <a:srgbClr val="002050"/>
                </a:solidFill>
                <a:latin typeface="Segoe UI" panose="020B0502040204020203" pitchFamily="34" charset="0"/>
                <a:cs typeface="Segoe UI" panose="020B0502040204020203" pitchFamily="34" charset="0"/>
              </a:rPr>
              <a:t>Actualizar</a:t>
            </a:r>
            <a:r>
              <a:rPr lang="en-US" sz="1294" dirty="0">
                <a:solidFill>
                  <a:srgbClr val="002050"/>
                </a:solidFill>
                <a:latin typeface="Segoe UI" panose="020B0502040204020203" pitchFamily="34" charset="0"/>
                <a:cs typeface="Segoe UI" panose="020B0502040204020203" pitchFamily="34" charset="0"/>
              </a:rPr>
              <a:t> DAB:</a:t>
            </a:r>
          </a:p>
          <a:p>
            <a:pPr marL="909188" lvl="2" indent="-285750">
              <a:lnSpc>
                <a:spcPct val="150000"/>
              </a:lnSpc>
              <a:buFontTx/>
              <a:buChar char="-"/>
            </a:pPr>
            <a:r>
              <a:rPr lang="en-US" sz="1294" dirty="0">
                <a:solidFill>
                  <a:srgbClr val="002050"/>
                </a:solidFill>
                <a:latin typeface="Segoe UI" panose="020B0502040204020203" pitchFamily="34" charset="0"/>
                <a:cs typeface="Segoe UI" panose="020B0502040204020203" pitchFamily="34" charset="0"/>
              </a:rPr>
              <a:t>dotnet tool update --global </a:t>
            </a:r>
            <a:r>
              <a:rPr lang="en-US" sz="1294" dirty="0" err="1">
                <a:solidFill>
                  <a:srgbClr val="002050"/>
                </a:solidFill>
                <a:latin typeface="Segoe UI" panose="020B0502040204020203" pitchFamily="34" charset="0"/>
                <a:cs typeface="Segoe UI" panose="020B0502040204020203" pitchFamily="34" charset="0"/>
              </a:rPr>
              <a:t>Microsoft.DataApiBuilder</a:t>
            </a:r>
            <a:endParaRPr lang="en-US" sz="1294" dirty="0">
              <a:solidFill>
                <a:srgbClr val="002050"/>
              </a:solidFill>
              <a:latin typeface="Segoe UI" panose="020B0502040204020203" pitchFamily="34" charset="0"/>
              <a:cs typeface="Segoe UI" panose="020B0502040204020203" pitchFamily="34" charset="0"/>
            </a:endParaRPr>
          </a:p>
          <a:p>
            <a:pPr marL="909188" lvl="2" indent="-285750">
              <a:lnSpc>
                <a:spcPct val="150000"/>
              </a:lnSpc>
              <a:buFontTx/>
              <a:buChar char="-"/>
            </a:pPr>
            <a:r>
              <a:rPr lang="en-US" sz="1294" b="1" dirty="0" err="1">
                <a:solidFill>
                  <a:srgbClr val="002050"/>
                </a:solidFill>
                <a:latin typeface="Segoe UI" panose="020B0502040204020203" pitchFamily="34" charset="0"/>
                <a:cs typeface="Segoe UI" panose="020B0502040204020203" pitchFamily="34" charset="0"/>
              </a:rPr>
              <a:t>Verificar</a:t>
            </a:r>
            <a:r>
              <a:rPr lang="en-US" sz="1294" b="1"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mediante</a:t>
            </a:r>
            <a:r>
              <a:rPr lang="en-US" sz="1294" b="1" dirty="0">
                <a:solidFill>
                  <a:srgbClr val="002050"/>
                </a:solidFill>
                <a:latin typeface="Segoe UI" panose="020B0502040204020203" pitchFamily="34" charset="0"/>
                <a:cs typeface="Segoe UI" panose="020B0502040204020203" pitchFamily="34" charset="0"/>
              </a:rPr>
              <a:t> commando: dab –version</a:t>
            </a:r>
          </a:p>
          <a:p>
            <a:pPr marL="597469" lvl="1" indent="-285750">
              <a:lnSpc>
                <a:spcPct val="150000"/>
              </a:lnSpc>
              <a:buFontTx/>
              <a:buChar char="-"/>
            </a:pPr>
            <a:r>
              <a:rPr lang="en-US" sz="1294" b="1" dirty="0">
                <a:solidFill>
                  <a:srgbClr val="002050"/>
                </a:solidFill>
                <a:latin typeface="Segoe UI" panose="020B0502040204020203" pitchFamily="34" charset="0"/>
                <a:cs typeface="Segoe UI" panose="020B0502040204020203" pitchFamily="34" charset="0"/>
              </a:rPr>
              <a:t>Paso </a:t>
            </a:r>
            <a:r>
              <a:rPr lang="en-US" sz="1294" b="1" dirty="0" err="1">
                <a:solidFill>
                  <a:srgbClr val="002050"/>
                </a:solidFill>
                <a:latin typeface="Segoe UI" panose="020B0502040204020203" pitchFamily="34" charset="0"/>
                <a:cs typeface="Segoe UI" panose="020B0502040204020203" pitchFamily="34" charset="0"/>
              </a:rPr>
              <a:t>adicional</a:t>
            </a:r>
            <a:r>
              <a:rPr lang="en-US" sz="1294" b="1"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Verificar</a:t>
            </a:r>
            <a:r>
              <a:rPr lang="en-US" sz="1294" b="1" dirty="0">
                <a:solidFill>
                  <a:srgbClr val="002050"/>
                </a:solidFill>
                <a:latin typeface="Segoe UI" panose="020B0502040204020203" pitchFamily="34" charset="0"/>
                <a:cs typeface="Segoe UI" panose="020B0502040204020203" pitchFamily="34" charset="0"/>
              </a:rPr>
              <a:t> Variable de </a:t>
            </a:r>
            <a:r>
              <a:rPr lang="en-US" sz="1294" b="1" dirty="0" err="1">
                <a:solidFill>
                  <a:srgbClr val="002050"/>
                </a:solidFill>
                <a:latin typeface="Segoe UI" panose="020B0502040204020203" pitchFamily="34" charset="0"/>
                <a:cs typeface="Segoe UI" panose="020B0502040204020203" pitchFamily="34" charset="0"/>
              </a:rPr>
              <a:t>entorno</a:t>
            </a:r>
            <a:r>
              <a:rPr lang="en-US" sz="1294" b="1" dirty="0">
                <a:solidFill>
                  <a:srgbClr val="002050"/>
                </a:solidFill>
                <a:latin typeface="Segoe UI" panose="020B0502040204020203" pitchFamily="34" charset="0"/>
                <a:cs typeface="Segoe UI" panose="020B0502040204020203" pitchFamily="34" charset="0"/>
              </a:rPr>
              <a:t> de dotnet tools.</a:t>
            </a:r>
          </a:p>
          <a:p>
            <a:pPr marL="285750" indent="-285750">
              <a:lnSpc>
                <a:spcPct val="150000"/>
              </a:lnSpc>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p:txBody>
      </p:sp>
      <p:pic>
        <p:nvPicPr>
          <p:cNvPr id="193" name="Picture 192">
            <a:extLst>
              <a:ext uri="{FF2B5EF4-FFF2-40B4-BE49-F238E27FC236}">
                <a16:creationId xmlns:a16="http://schemas.microsoft.com/office/drawing/2014/main" id="{1BE7377D-9A28-5340-8117-43626B31E9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7902" y="3089988"/>
            <a:ext cx="2249713" cy="2249713"/>
          </a:xfrm>
          <a:prstGeom prst="rect">
            <a:avLst/>
          </a:prstGeom>
        </p:spPr>
      </p:pic>
    </p:spTree>
    <p:extLst>
      <p:ext uri="{BB962C8B-B14F-4D97-AF65-F5344CB8AC3E}">
        <p14:creationId xmlns:p14="http://schemas.microsoft.com/office/powerpoint/2010/main" val="4241652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8" name="Group 87"/>
          <p:cNvGrpSpPr/>
          <p:nvPr/>
        </p:nvGrpSpPr>
        <p:grpSpPr>
          <a:xfrm>
            <a:off x="1524000" y="264757"/>
            <a:ext cx="8965106" cy="3091513"/>
            <a:chOff x="79489" y="93725"/>
            <a:chExt cx="7528724" cy="2596193"/>
          </a:xfrm>
        </p:grpSpPr>
        <p:grpSp>
          <p:nvGrpSpPr>
            <p:cNvPr id="89" name="Group 88"/>
            <p:cNvGrpSpPr/>
            <p:nvPr userDrawn="1"/>
          </p:nvGrpSpPr>
          <p:grpSpPr>
            <a:xfrm>
              <a:off x="3884095" y="93725"/>
              <a:ext cx="3724118" cy="2280737"/>
              <a:chOff x="89945" y="3549191"/>
              <a:chExt cx="5248409" cy="3214249"/>
            </a:xfrm>
          </p:grpSpPr>
          <p:sp>
            <p:nvSpPr>
              <p:cNvPr id="145"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7"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9"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1"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2"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4"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5"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7"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8"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2"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4"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6"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7"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8"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1"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7"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9"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0"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1"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2"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3"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4"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5"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6"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7"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0" name="Group 89"/>
            <p:cNvGrpSpPr/>
            <p:nvPr userDrawn="1"/>
          </p:nvGrpSpPr>
          <p:grpSpPr>
            <a:xfrm>
              <a:off x="79489" y="93725"/>
              <a:ext cx="3722821" cy="2596193"/>
              <a:chOff x="89945" y="191284"/>
              <a:chExt cx="5246581" cy="3658822"/>
            </a:xfrm>
          </p:grpSpPr>
          <p:sp>
            <p:nvSpPr>
              <p:cNvPr id="91"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2"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4"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5"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7"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9"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0"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1"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2"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3"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4"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5"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0"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1"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7" name="Rectangle 6"/>
          <p:cNvSpPr/>
          <p:nvPr/>
        </p:nvSpPr>
        <p:spPr>
          <a:xfrm>
            <a:off x="1524000" y="533970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83" name="Straight Connector 82"/>
          <p:cNvCxnSpPr>
            <a:cxnSpLocks/>
          </p:cNvCxnSpPr>
          <p:nvPr/>
        </p:nvCxnSpPr>
        <p:spPr>
          <a:xfrm>
            <a:off x="3707843" y="707404"/>
            <a:ext cx="0" cy="1860734"/>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cxnSpLocks/>
          </p:cNvCxnSpPr>
          <p:nvPr/>
        </p:nvCxnSpPr>
        <p:spPr>
          <a:xfrm>
            <a:off x="8501111" y="694061"/>
            <a:ext cx="0" cy="1613647"/>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a:cxnSpLocks/>
          </p:cNvCxnSpPr>
          <p:nvPr/>
        </p:nvCxnSpPr>
        <p:spPr>
          <a:xfrm>
            <a:off x="3707843" y="3653610"/>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a:cxnSpLocks/>
          </p:cNvCxnSpPr>
          <p:nvPr/>
        </p:nvCxnSpPr>
        <p:spPr>
          <a:xfrm>
            <a:off x="8431072" y="3526288"/>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8" name="Rectangle 187">
            <a:extLst>
              <a:ext uri="{FF2B5EF4-FFF2-40B4-BE49-F238E27FC236}">
                <a16:creationId xmlns:a16="http://schemas.microsoft.com/office/drawing/2014/main" id="{19DBB687-3E23-E34A-9FAD-564093919DB5}"/>
              </a:ext>
            </a:extLst>
          </p:cNvPr>
          <p:cNvSpPr/>
          <p:nvPr/>
        </p:nvSpPr>
        <p:spPr bwMode="auto">
          <a:xfrm>
            <a:off x="1385001" y="770156"/>
            <a:ext cx="9138134" cy="2554065"/>
          </a:xfrm>
          <a:prstGeom prst="rect">
            <a:avLst/>
          </a:prstGeom>
          <a:solidFill>
            <a:schemeClr val="bg1">
              <a:alpha val="8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1" name="TextBox 190">
            <a:extLst>
              <a:ext uri="{FF2B5EF4-FFF2-40B4-BE49-F238E27FC236}">
                <a16:creationId xmlns:a16="http://schemas.microsoft.com/office/drawing/2014/main" id="{C901F7AB-1E4E-154F-AA17-6FAA48C90703}"/>
              </a:ext>
            </a:extLst>
          </p:cNvPr>
          <p:cNvSpPr txBox="1"/>
          <p:nvPr/>
        </p:nvSpPr>
        <p:spPr>
          <a:xfrm>
            <a:off x="1570166" y="697497"/>
            <a:ext cx="8780334" cy="613758"/>
          </a:xfrm>
          <a:prstGeom prst="rect">
            <a:avLst/>
          </a:prstGeom>
          <a:noFill/>
        </p:spPr>
        <p:txBody>
          <a:bodyPr wrap="square" rtlCol="0">
            <a:spAutoFit/>
          </a:bodyPr>
          <a:lstStyle/>
          <a:p>
            <a:pPr>
              <a:lnSpc>
                <a:spcPct val="90000"/>
              </a:lnSpc>
            </a:pPr>
            <a:r>
              <a:rPr lang="en-US" sz="3765" dirty="0" err="1">
                <a:solidFill>
                  <a:schemeClr val="accent3"/>
                </a:solidFill>
                <a:latin typeface="Segoe UI Light" panose="020B0502040204020203" pitchFamily="34" charset="0"/>
                <a:cs typeface="Segoe UI Light" panose="020B0502040204020203" pitchFamily="34" charset="0"/>
              </a:rPr>
              <a:t>Comandos</a:t>
            </a:r>
            <a:r>
              <a:rPr lang="en-US" sz="3765" dirty="0">
                <a:solidFill>
                  <a:schemeClr val="accent3"/>
                </a:solidFill>
                <a:latin typeface="Segoe UI Light" panose="020B0502040204020203" pitchFamily="34" charset="0"/>
                <a:cs typeface="Segoe UI Light" panose="020B0502040204020203" pitchFamily="34" charset="0"/>
              </a:rPr>
              <a:t> y </a:t>
            </a:r>
            <a:r>
              <a:rPr lang="en-US" sz="3765" dirty="0" err="1">
                <a:solidFill>
                  <a:schemeClr val="accent3"/>
                </a:solidFill>
                <a:latin typeface="Segoe UI Light" panose="020B0502040204020203" pitchFamily="34" charset="0"/>
                <a:cs typeface="Segoe UI Light" panose="020B0502040204020203" pitchFamily="34" charset="0"/>
              </a:rPr>
              <a:t>orden</a:t>
            </a:r>
            <a:r>
              <a:rPr lang="en-US" sz="3765" dirty="0">
                <a:solidFill>
                  <a:schemeClr val="accent3"/>
                </a:solidFill>
                <a:latin typeface="Segoe UI Light" panose="020B0502040204020203" pitchFamily="34" charset="0"/>
                <a:cs typeface="Segoe UI Light" panose="020B0502040204020203" pitchFamily="34" charset="0"/>
              </a:rPr>
              <a:t> de </a:t>
            </a:r>
            <a:r>
              <a:rPr lang="en-US" sz="3765" dirty="0" err="1">
                <a:solidFill>
                  <a:schemeClr val="accent3"/>
                </a:solidFill>
                <a:latin typeface="Segoe UI Light" panose="020B0502040204020203" pitchFamily="34" charset="0"/>
                <a:cs typeface="Segoe UI Light" panose="020B0502040204020203" pitchFamily="34" charset="0"/>
              </a:rPr>
              <a:t>ejecucion</a:t>
            </a:r>
            <a:r>
              <a:rPr lang="en-US" sz="3765" dirty="0">
                <a:solidFill>
                  <a:schemeClr val="accent3"/>
                </a:solidFill>
                <a:latin typeface="Segoe UI Light" panose="020B0502040204020203" pitchFamily="34" charset="0"/>
                <a:cs typeface="Segoe UI Light" panose="020B0502040204020203" pitchFamily="34" charset="0"/>
              </a:rPr>
              <a:t> de DAB CLI</a:t>
            </a:r>
          </a:p>
        </p:txBody>
      </p:sp>
      <p:sp>
        <p:nvSpPr>
          <p:cNvPr id="192" name="TextBox 191">
            <a:extLst>
              <a:ext uri="{FF2B5EF4-FFF2-40B4-BE49-F238E27FC236}">
                <a16:creationId xmlns:a16="http://schemas.microsoft.com/office/drawing/2014/main" id="{2F548F0A-15E6-5C4E-B13B-8A4B0821962D}"/>
              </a:ext>
            </a:extLst>
          </p:cNvPr>
          <p:cNvSpPr txBox="1"/>
          <p:nvPr/>
        </p:nvSpPr>
        <p:spPr>
          <a:xfrm>
            <a:off x="1757405" y="1835063"/>
            <a:ext cx="7867218" cy="3383747"/>
          </a:xfrm>
          <a:prstGeom prst="rect">
            <a:avLst/>
          </a:prstGeom>
          <a:noFill/>
        </p:spPr>
        <p:txBody>
          <a:bodyPr wrap="square" rtlCol="0">
            <a:spAutoFit/>
          </a:bodyPr>
          <a:lstStyle/>
          <a:p>
            <a:pPr marL="285750" indent="-285750">
              <a:buFontTx/>
              <a:buChar char="-"/>
            </a:pPr>
            <a:r>
              <a:rPr lang="en-US" sz="1294" dirty="0" err="1">
                <a:solidFill>
                  <a:srgbClr val="002050"/>
                </a:solidFill>
                <a:latin typeface="Segoe UI" panose="020B0502040204020203" pitchFamily="34" charset="0"/>
                <a:cs typeface="Segoe UI" panose="020B0502040204020203" pitchFamily="34" charset="0"/>
              </a:rPr>
              <a:t>Todo</a:t>
            </a:r>
            <a:r>
              <a:rPr lang="en-US" sz="1294" dirty="0">
                <a:solidFill>
                  <a:srgbClr val="002050"/>
                </a:solidFill>
                <a:latin typeface="Segoe UI" panose="020B0502040204020203" pitchFamily="34" charset="0"/>
                <a:cs typeface="Segoe UI" panose="020B0502040204020203" pitchFamily="34" charset="0"/>
              </a:rPr>
              <a:t> reside </a:t>
            </a:r>
            <a:r>
              <a:rPr lang="en-US" sz="1294" dirty="0" err="1">
                <a:solidFill>
                  <a:srgbClr val="002050"/>
                </a:solidFill>
                <a:latin typeface="Segoe UI" panose="020B0502040204020203" pitchFamily="34" charset="0"/>
                <a:cs typeface="Segoe UI" panose="020B0502040204020203" pitchFamily="34" charset="0"/>
              </a:rPr>
              <a:t>en</a:t>
            </a:r>
            <a:r>
              <a:rPr lang="en-US" sz="1294" dirty="0">
                <a:solidFill>
                  <a:srgbClr val="002050"/>
                </a:solidFill>
                <a:latin typeface="Segoe UI" panose="020B0502040204020203" pitchFamily="34" charset="0"/>
                <a:cs typeface="Segoe UI" panose="020B0502040204020203" pitchFamily="34" charset="0"/>
              </a:rPr>
              <a:t> el </a:t>
            </a:r>
            <a:r>
              <a:rPr lang="en-US" sz="1294" dirty="0" err="1">
                <a:solidFill>
                  <a:srgbClr val="002050"/>
                </a:solidFill>
                <a:latin typeface="Segoe UI" panose="020B0502040204020203" pitchFamily="34" charset="0"/>
                <a:cs typeface="Segoe UI" panose="020B0502040204020203" pitchFamily="34" charset="0"/>
              </a:rPr>
              <a:t>uso</a:t>
            </a:r>
            <a:r>
              <a:rPr lang="en-US" sz="1294" dirty="0">
                <a:solidFill>
                  <a:srgbClr val="002050"/>
                </a:solidFill>
                <a:latin typeface="Segoe UI" panose="020B0502040204020203" pitchFamily="34" charset="0"/>
                <a:cs typeface="Segoe UI" panose="020B0502040204020203" pitchFamily="34" charset="0"/>
              </a:rPr>
              <a:t> de el store procedure: </a:t>
            </a:r>
            <a:r>
              <a:rPr lang="en-US" sz="1800" b="1" dirty="0" err="1"/>
              <a:t>sp_invoke_external_rest_endpoint</a:t>
            </a:r>
            <a:endParaRPr lang="en-US" sz="1800" b="1" dirty="0"/>
          </a:p>
          <a:p>
            <a:pPr marL="285750" indent="-285750">
              <a:buFontTx/>
              <a:buChar char="-"/>
            </a:pPr>
            <a:endParaRPr lang="en-US" sz="1800" b="1" dirty="0"/>
          </a:p>
          <a:p>
            <a:pPr marL="285750" indent="-285750">
              <a:buFontTx/>
              <a:buChar char="-"/>
            </a:pPr>
            <a:r>
              <a:rPr lang="en-US" sz="1400" b="1" dirty="0">
                <a:solidFill>
                  <a:srgbClr val="002050"/>
                </a:solidFill>
                <a:latin typeface="Segoe UI" panose="020B0502040204020203" pitchFamily="34" charset="0"/>
                <a:cs typeface="Segoe UI" panose="020B0502040204020203" pitchFamily="34" charset="0"/>
              </a:rPr>
              <a:t>Se require </a:t>
            </a:r>
            <a:r>
              <a:rPr lang="en-US" sz="1400" b="1" dirty="0" err="1">
                <a:solidFill>
                  <a:srgbClr val="002050"/>
                </a:solidFill>
                <a:latin typeface="Segoe UI" panose="020B0502040204020203" pitchFamily="34" charset="0"/>
                <a:cs typeface="Segoe UI" panose="020B0502040204020203" pitchFamily="34" charset="0"/>
              </a:rPr>
              <a:t>otorgar</a:t>
            </a:r>
            <a:r>
              <a:rPr lang="en-US" sz="1400" b="1" dirty="0">
                <a:solidFill>
                  <a:srgbClr val="002050"/>
                </a:solidFill>
                <a:latin typeface="Segoe UI" panose="020B0502040204020203" pitchFamily="34" charset="0"/>
                <a:cs typeface="Segoe UI" panose="020B0502040204020203" pitchFamily="34" charset="0"/>
              </a:rPr>
              <a:t> </a:t>
            </a:r>
            <a:r>
              <a:rPr lang="en-US" sz="1400" b="1" dirty="0" err="1">
                <a:solidFill>
                  <a:srgbClr val="002050"/>
                </a:solidFill>
                <a:latin typeface="Segoe UI" panose="020B0502040204020203" pitchFamily="34" charset="0"/>
                <a:cs typeface="Segoe UI" panose="020B0502040204020203" pitchFamily="34" charset="0"/>
              </a:rPr>
              <a:t>permiso</a:t>
            </a:r>
            <a:r>
              <a:rPr lang="en-US" sz="1400" b="1" dirty="0">
                <a:solidFill>
                  <a:srgbClr val="002050"/>
                </a:solidFill>
                <a:latin typeface="Segoe UI" panose="020B0502040204020203" pitchFamily="34" charset="0"/>
                <a:cs typeface="Segoe UI" panose="020B0502040204020203" pitchFamily="34" charset="0"/>
              </a:rPr>
              <a:t> de </a:t>
            </a:r>
            <a:r>
              <a:rPr lang="en-US" sz="1400" b="1" dirty="0" err="1">
                <a:solidFill>
                  <a:srgbClr val="002050"/>
                </a:solidFill>
                <a:latin typeface="Segoe UI" panose="020B0502040204020203" pitchFamily="34" charset="0"/>
                <a:cs typeface="Segoe UI" panose="020B0502040204020203" pitchFamily="34" charset="0"/>
              </a:rPr>
              <a:t>ejecución</a:t>
            </a:r>
            <a:r>
              <a:rPr lang="en-US" sz="1400" b="1" dirty="0">
                <a:solidFill>
                  <a:srgbClr val="002050"/>
                </a:solidFill>
                <a:latin typeface="Segoe UI" panose="020B0502040204020203" pitchFamily="34" charset="0"/>
                <a:cs typeface="Segoe UI" panose="020B0502040204020203" pitchFamily="34" charset="0"/>
              </a:rPr>
              <a:t> al  Endpoint</a:t>
            </a:r>
          </a:p>
          <a:p>
            <a:pPr marL="285750" indent="-285750">
              <a:buFontTx/>
              <a:buChar char="-"/>
            </a:pPr>
            <a:endParaRPr lang="en-US" sz="1400" b="1" dirty="0">
              <a:solidFill>
                <a:srgbClr val="002050"/>
              </a:solidFill>
              <a:latin typeface="Segoe UI" panose="020B0502040204020203" pitchFamily="34" charset="0"/>
              <a:cs typeface="Segoe UI" panose="020B0502040204020203" pitchFamily="34" charset="0"/>
            </a:endParaRPr>
          </a:p>
          <a:p>
            <a:pPr marL="285750" indent="-285750">
              <a:buFontTx/>
              <a:buChar char="-"/>
            </a:pPr>
            <a:r>
              <a:rPr lang="en-US" sz="1400" b="1" dirty="0">
                <a:solidFill>
                  <a:srgbClr val="002050"/>
                </a:solidFill>
                <a:latin typeface="Segoe UI" panose="020B0502040204020203" pitchFamily="34" charset="0"/>
                <a:cs typeface="Segoe UI" panose="020B0502040204020203" pitchFamily="34" charset="0"/>
              </a:rPr>
              <a:t>Se </a:t>
            </a:r>
            <a:r>
              <a:rPr lang="en-US" sz="1400" b="1" dirty="0" err="1">
                <a:solidFill>
                  <a:srgbClr val="002050"/>
                </a:solidFill>
                <a:latin typeface="Segoe UI" panose="020B0502040204020203" pitchFamily="34" charset="0"/>
                <a:cs typeface="Segoe UI" panose="020B0502040204020203" pitchFamily="34" charset="0"/>
              </a:rPr>
              <a:t>envia</a:t>
            </a:r>
            <a:r>
              <a:rPr lang="en-US" sz="1400" b="1" dirty="0">
                <a:solidFill>
                  <a:srgbClr val="002050"/>
                </a:solidFill>
                <a:latin typeface="Segoe UI" panose="020B0502040204020203" pitchFamily="34" charset="0"/>
                <a:cs typeface="Segoe UI" panose="020B0502040204020203" pitchFamily="34" charset="0"/>
              </a:rPr>
              <a:t> </a:t>
            </a:r>
            <a:r>
              <a:rPr lang="en-US" sz="1400" b="1" dirty="0" err="1">
                <a:solidFill>
                  <a:srgbClr val="002050"/>
                </a:solidFill>
                <a:latin typeface="Segoe UI" panose="020B0502040204020203" pitchFamily="34" charset="0"/>
                <a:cs typeface="Segoe UI" panose="020B0502040204020203" pitchFamily="34" charset="0"/>
              </a:rPr>
              <a:t>los</a:t>
            </a:r>
            <a:r>
              <a:rPr lang="en-US" sz="1400" b="1" dirty="0">
                <a:solidFill>
                  <a:srgbClr val="002050"/>
                </a:solidFill>
                <a:latin typeface="Segoe UI" panose="020B0502040204020203" pitchFamily="34" charset="0"/>
                <a:cs typeface="Segoe UI" panose="020B0502040204020203" pitchFamily="34" charset="0"/>
              </a:rPr>
              <a:t> </a:t>
            </a:r>
            <a:r>
              <a:rPr lang="en-US" sz="1400" b="1" dirty="0" err="1">
                <a:solidFill>
                  <a:srgbClr val="002050"/>
                </a:solidFill>
                <a:latin typeface="Segoe UI" panose="020B0502040204020203" pitchFamily="34" charset="0"/>
                <a:cs typeface="Segoe UI" panose="020B0502040204020203" pitchFamily="34" charset="0"/>
              </a:rPr>
              <a:t>argumentos</a:t>
            </a:r>
            <a:r>
              <a:rPr lang="en-US" sz="1400" b="1" dirty="0">
                <a:solidFill>
                  <a:srgbClr val="002050"/>
                </a:solidFill>
                <a:latin typeface="Segoe UI" panose="020B0502040204020203" pitchFamily="34" charset="0"/>
                <a:cs typeface="Segoe UI" panose="020B0502040204020203" pitchFamily="34" charset="0"/>
              </a:rPr>
              <a:t> </a:t>
            </a:r>
            <a:r>
              <a:rPr lang="en-US" sz="1400" b="1" dirty="0" err="1">
                <a:solidFill>
                  <a:srgbClr val="002050"/>
                </a:solidFill>
                <a:latin typeface="Segoe UI" panose="020B0502040204020203" pitchFamily="34" charset="0"/>
                <a:cs typeface="Segoe UI" panose="020B0502040204020203" pitchFamily="34" charset="0"/>
              </a:rPr>
              <a:t>necesarios</a:t>
            </a:r>
            <a:r>
              <a:rPr lang="en-US" sz="1400" b="1" dirty="0">
                <a:solidFill>
                  <a:srgbClr val="002050"/>
                </a:solidFill>
                <a:latin typeface="Segoe UI" panose="020B0502040204020203" pitchFamily="34" charset="0"/>
                <a:cs typeface="Segoe UI" panose="020B0502040204020203" pitchFamily="34" charset="0"/>
              </a:rPr>
              <a:t>:</a:t>
            </a:r>
          </a:p>
          <a:p>
            <a:pPr marL="285750" indent="-285750">
              <a:buFontTx/>
              <a:buChar char="-"/>
            </a:pPr>
            <a:endParaRPr lang="en-US" sz="1400" b="1" dirty="0">
              <a:solidFill>
                <a:srgbClr val="002050"/>
              </a:solidFill>
              <a:latin typeface="Segoe UI" panose="020B0502040204020203" pitchFamily="34" charset="0"/>
              <a:cs typeface="Segoe UI" panose="020B0502040204020203" pitchFamily="34" charset="0"/>
            </a:endParaRPr>
          </a:p>
          <a:p>
            <a:pPr marL="597469" lvl="1" indent="-285750">
              <a:buFontTx/>
              <a:buChar char="-"/>
            </a:pPr>
            <a:r>
              <a:rPr lang="en-US" sz="1600" b="1" dirty="0">
                <a:solidFill>
                  <a:srgbClr val="002050"/>
                </a:solidFill>
                <a:latin typeface="Segoe UI" panose="020B0502040204020203" pitchFamily="34" charset="0"/>
                <a:cs typeface="Segoe UI" panose="020B0502040204020203" pitchFamily="34" charset="0"/>
              </a:rPr>
              <a:t>@URL ,  @payload, @headers, @method [POST/GET/PUT/PATCH/DELETE], @credential, @response</a:t>
            </a:r>
          </a:p>
          <a:p>
            <a:pPr marL="597469" lvl="1" indent="-285750">
              <a:buFontTx/>
              <a:buChar char="-"/>
            </a:pPr>
            <a:endParaRPr lang="en-US" sz="1600" b="1" dirty="0">
              <a:solidFill>
                <a:srgbClr val="002050"/>
              </a:solidFill>
              <a:latin typeface="Segoe UI" panose="020B0502040204020203" pitchFamily="34" charset="0"/>
              <a:cs typeface="Segoe UI" panose="020B0502040204020203" pitchFamily="34" charset="0"/>
            </a:endParaRPr>
          </a:p>
          <a:p>
            <a:pPr marL="597469" lvl="1" indent="-285750">
              <a:buFontTx/>
              <a:buChar char="-"/>
            </a:pPr>
            <a:r>
              <a:rPr lang="en-US" sz="1600" b="1" dirty="0" err="1">
                <a:solidFill>
                  <a:srgbClr val="002050"/>
                </a:solidFill>
                <a:latin typeface="Segoe UI" panose="020B0502040204020203" pitchFamily="34" charset="0"/>
                <a:cs typeface="Segoe UI" panose="020B0502040204020203" pitchFamily="34" charset="0"/>
              </a:rPr>
              <a:t>Retorna</a:t>
            </a:r>
            <a:r>
              <a:rPr lang="en-US" sz="1600" b="1" dirty="0">
                <a:solidFill>
                  <a:srgbClr val="002050"/>
                </a:solidFill>
                <a:latin typeface="Segoe UI" panose="020B0502040204020203" pitchFamily="34" charset="0"/>
                <a:cs typeface="Segoe UI" panose="020B0502040204020203" pitchFamily="34" charset="0"/>
              </a:rPr>
              <a:t> 0 </a:t>
            </a:r>
            <a:r>
              <a:rPr lang="en-US" sz="1600" b="1" dirty="0" err="1">
                <a:solidFill>
                  <a:srgbClr val="002050"/>
                </a:solidFill>
                <a:latin typeface="Segoe UI" panose="020B0502040204020203" pitchFamily="34" charset="0"/>
                <a:cs typeface="Segoe UI" panose="020B0502040204020203" pitchFamily="34" charset="0"/>
              </a:rPr>
              <a:t>si</a:t>
            </a:r>
            <a:r>
              <a:rPr lang="en-US" sz="1600" b="1" dirty="0">
                <a:solidFill>
                  <a:srgbClr val="002050"/>
                </a:solidFill>
                <a:latin typeface="Segoe UI" panose="020B0502040204020203" pitchFamily="34" charset="0"/>
                <a:cs typeface="Segoe UI" panose="020B0502040204020203" pitchFamily="34" charset="0"/>
              </a:rPr>
              <a:t> se </a:t>
            </a:r>
            <a:r>
              <a:rPr lang="en-US" sz="1600" b="1" dirty="0" err="1">
                <a:solidFill>
                  <a:srgbClr val="002050"/>
                </a:solidFill>
                <a:latin typeface="Segoe UI" panose="020B0502040204020203" pitchFamily="34" charset="0"/>
                <a:cs typeface="Segoe UI" panose="020B0502040204020203" pitchFamily="34" charset="0"/>
              </a:rPr>
              <a:t>recibe</a:t>
            </a:r>
            <a:r>
              <a:rPr lang="en-US" sz="1600" b="1" dirty="0">
                <a:solidFill>
                  <a:srgbClr val="002050"/>
                </a:solidFill>
                <a:latin typeface="Segoe UI" panose="020B0502040204020203" pitchFamily="34" charset="0"/>
                <a:cs typeface="Segoe UI" panose="020B0502040204020203" pitchFamily="34" charset="0"/>
              </a:rPr>
              <a:t> un status 200, Si no </a:t>
            </a:r>
            <a:r>
              <a:rPr lang="en-US" sz="1600" b="1" dirty="0" err="1">
                <a:solidFill>
                  <a:srgbClr val="002050"/>
                </a:solidFill>
                <a:latin typeface="Segoe UI" panose="020B0502040204020203" pitchFamily="34" charset="0"/>
                <a:cs typeface="Segoe UI" panose="020B0502040204020203" pitchFamily="34" charset="0"/>
              </a:rPr>
              <a:t>es</a:t>
            </a:r>
            <a:r>
              <a:rPr lang="en-US" sz="1600" b="1" dirty="0">
                <a:solidFill>
                  <a:srgbClr val="002050"/>
                </a:solidFill>
                <a:latin typeface="Segoe UI" panose="020B0502040204020203" pitchFamily="34" charset="0"/>
                <a:cs typeface="Segoe UI" panose="020B0502040204020203" pitchFamily="34" charset="0"/>
              </a:rPr>
              <a:t> 2xx </a:t>
            </a:r>
            <a:r>
              <a:rPr lang="en-US" sz="1600" b="1" dirty="0" err="1">
                <a:solidFill>
                  <a:srgbClr val="002050"/>
                </a:solidFill>
                <a:latin typeface="Segoe UI" panose="020B0502040204020203" pitchFamily="34" charset="0"/>
                <a:cs typeface="Segoe UI" panose="020B0502040204020203" pitchFamily="34" charset="0"/>
              </a:rPr>
              <a:t>entonces</a:t>
            </a:r>
            <a:r>
              <a:rPr lang="en-US" sz="1600" b="1" dirty="0">
                <a:solidFill>
                  <a:srgbClr val="002050"/>
                </a:solidFill>
                <a:latin typeface="Segoe UI" panose="020B0502040204020203" pitchFamily="34" charset="0"/>
                <a:cs typeface="Segoe UI" panose="020B0502040204020203" pitchFamily="34" charset="0"/>
              </a:rPr>
              <a:t> </a:t>
            </a:r>
            <a:r>
              <a:rPr lang="en-US" sz="1600" b="1" dirty="0" err="1">
                <a:solidFill>
                  <a:srgbClr val="002050"/>
                </a:solidFill>
                <a:latin typeface="Segoe UI" panose="020B0502040204020203" pitchFamily="34" charset="0"/>
                <a:cs typeface="Segoe UI" panose="020B0502040204020203" pitchFamily="34" charset="0"/>
              </a:rPr>
              <a:t>retorna</a:t>
            </a:r>
            <a:r>
              <a:rPr lang="en-US" sz="1600" b="1" dirty="0">
                <a:solidFill>
                  <a:srgbClr val="002050"/>
                </a:solidFill>
                <a:latin typeface="Segoe UI" panose="020B0502040204020203" pitchFamily="34" charset="0"/>
                <a:cs typeface="Segoe UI" panose="020B0502040204020203" pitchFamily="34" charset="0"/>
              </a:rPr>
              <a:t> el valor HTTP </a:t>
            </a:r>
            <a:r>
              <a:rPr lang="en-US" sz="1600" b="1" dirty="0" err="1">
                <a:solidFill>
                  <a:srgbClr val="002050"/>
                </a:solidFill>
                <a:latin typeface="Segoe UI" panose="020B0502040204020203" pitchFamily="34" charset="0"/>
                <a:cs typeface="Segoe UI" panose="020B0502040204020203" pitchFamily="34" charset="0"/>
              </a:rPr>
              <a:t>recibido</a:t>
            </a:r>
            <a:r>
              <a:rPr lang="en-US" sz="1600" b="1" dirty="0">
                <a:solidFill>
                  <a:srgbClr val="002050"/>
                </a:solidFill>
                <a:latin typeface="Segoe UI" panose="020B0502040204020203" pitchFamily="34" charset="0"/>
                <a:cs typeface="Segoe UI" panose="020B0502040204020203" pitchFamily="34" charset="0"/>
              </a:rPr>
              <a:t>.</a:t>
            </a:r>
          </a:p>
          <a:p>
            <a:pPr marL="597469" lvl="1" indent="-285750">
              <a:buFontTx/>
              <a:buChar char="-"/>
            </a:pPr>
            <a:endParaRPr lang="en-US" sz="1600" b="1"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b="1"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47853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1524000" y="264757"/>
            <a:ext cx="8965106" cy="3091513"/>
            <a:chOff x="79489" y="93725"/>
            <a:chExt cx="7528724" cy="2596193"/>
          </a:xfrm>
        </p:grpSpPr>
        <p:grpSp>
          <p:nvGrpSpPr>
            <p:cNvPr id="89" name="Group 88"/>
            <p:cNvGrpSpPr/>
            <p:nvPr userDrawn="1"/>
          </p:nvGrpSpPr>
          <p:grpSpPr>
            <a:xfrm>
              <a:off x="3884095" y="93725"/>
              <a:ext cx="3724118" cy="2280737"/>
              <a:chOff x="89945" y="3549191"/>
              <a:chExt cx="5248409" cy="3214249"/>
            </a:xfrm>
          </p:grpSpPr>
          <p:sp>
            <p:nvSpPr>
              <p:cNvPr id="145"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7"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9"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1"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2"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4"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5"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7"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8"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2"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4"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6"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7"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8"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1"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7"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9"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0"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1"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2"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3"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4"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5"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6"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7"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0" name="Group 89"/>
            <p:cNvGrpSpPr/>
            <p:nvPr userDrawn="1"/>
          </p:nvGrpSpPr>
          <p:grpSpPr>
            <a:xfrm>
              <a:off x="79489" y="93725"/>
              <a:ext cx="3722821" cy="2596193"/>
              <a:chOff x="89945" y="191284"/>
              <a:chExt cx="5246581" cy="3658822"/>
            </a:xfrm>
          </p:grpSpPr>
          <p:sp>
            <p:nvSpPr>
              <p:cNvPr id="91"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2"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4"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5"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7"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9"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0"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1"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2"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3"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4"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5"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0"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1"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7" name="Rectangle 6"/>
          <p:cNvSpPr/>
          <p:nvPr/>
        </p:nvSpPr>
        <p:spPr>
          <a:xfrm>
            <a:off x="1524000" y="533970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83" name="Straight Connector 82"/>
          <p:cNvCxnSpPr>
            <a:cxnSpLocks/>
          </p:cNvCxnSpPr>
          <p:nvPr/>
        </p:nvCxnSpPr>
        <p:spPr>
          <a:xfrm>
            <a:off x="3707843" y="707404"/>
            <a:ext cx="0" cy="1860734"/>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cxnSpLocks/>
          </p:cNvCxnSpPr>
          <p:nvPr/>
        </p:nvCxnSpPr>
        <p:spPr>
          <a:xfrm>
            <a:off x="8501111" y="694061"/>
            <a:ext cx="0" cy="1613647"/>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a:cxnSpLocks/>
          </p:cNvCxnSpPr>
          <p:nvPr/>
        </p:nvCxnSpPr>
        <p:spPr>
          <a:xfrm>
            <a:off x="3707843" y="3653610"/>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a:cxnSpLocks/>
          </p:cNvCxnSpPr>
          <p:nvPr/>
        </p:nvCxnSpPr>
        <p:spPr>
          <a:xfrm>
            <a:off x="8431072" y="3526288"/>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8" name="Rectangle 187">
            <a:extLst>
              <a:ext uri="{FF2B5EF4-FFF2-40B4-BE49-F238E27FC236}">
                <a16:creationId xmlns:a16="http://schemas.microsoft.com/office/drawing/2014/main" id="{19DBB687-3E23-E34A-9FAD-564093919DB5}"/>
              </a:ext>
            </a:extLst>
          </p:cNvPr>
          <p:cNvSpPr/>
          <p:nvPr/>
        </p:nvSpPr>
        <p:spPr bwMode="auto">
          <a:xfrm>
            <a:off x="1385001" y="770156"/>
            <a:ext cx="9138134" cy="2554065"/>
          </a:xfrm>
          <a:prstGeom prst="rect">
            <a:avLst/>
          </a:prstGeom>
          <a:solidFill>
            <a:schemeClr val="bg1">
              <a:alpha val="8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1" name="TextBox 190">
            <a:extLst>
              <a:ext uri="{FF2B5EF4-FFF2-40B4-BE49-F238E27FC236}">
                <a16:creationId xmlns:a16="http://schemas.microsoft.com/office/drawing/2014/main" id="{C901F7AB-1E4E-154F-AA17-6FAA48C90703}"/>
              </a:ext>
            </a:extLst>
          </p:cNvPr>
          <p:cNvSpPr txBox="1"/>
          <p:nvPr/>
        </p:nvSpPr>
        <p:spPr>
          <a:xfrm>
            <a:off x="1570166" y="697497"/>
            <a:ext cx="8780334" cy="613758"/>
          </a:xfrm>
          <a:prstGeom prst="rect">
            <a:avLst/>
          </a:prstGeom>
          <a:noFill/>
        </p:spPr>
        <p:txBody>
          <a:bodyPr wrap="square" rtlCol="0">
            <a:spAutoFit/>
          </a:bodyPr>
          <a:lstStyle/>
          <a:p>
            <a:pPr>
              <a:lnSpc>
                <a:spcPct val="90000"/>
              </a:lnSpc>
            </a:pPr>
            <a:r>
              <a:rPr lang="en-US" sz="3765" dirty="0" err="1">
                <a:solidFill>
                  <a:schemeClr val="accent3"/>
                </a:solidFill>
                <a:latin typeface="Segoe UI Light" panose="020B0502040204020203" pitchFamily="34" charset="0"/>
                <a:cs typeface="Segoe UI Light" panose="020B0502040204020203" pitchFamily="34" charset="0"/>
              </a:rPr>
              <a:t>Llamadas</a:t>
            </a:r>
            <a:r>
              <a:rPr lang="en-US" sz="3765" dirty="0">
                <a:solidFill>
                  <a:schemeClr val="accent3"/>
                </a:solidFill>
                <a:latin typeface="Segoe UI Light" panose="020B0502040204020203" pitchFamily="34" charset="0"/>
                <a:cs typeface="Segoe UI Light" panose="020B0502040204020203" pitchFamily="34" charset="0"/>
              </a:rPr>
              <a:t> API Rest / </a:t>
            </a:r>
            <a:r>
              <a:rPr lang="en-US" sz="3765" dirty="0" err="1">
                <a:solidFill>
                  <a:schemeClr val="accent3"/>
                </a:solidFill>
                <a:latin typeface="Segoe UI Light" panose="020B0502040204020203" pitchFamily="34" charset="0"/>
                <a:cs typeface="Segoe UI Light" panose="020B0502040204020203" pitchFamily="34" charset="0"/>
              </a:rPr>
              <a:t>Consultas</a:t>
            </a:r>
            <a:endParaRPr lang="en-US" sz="3765" dirty="0">
              <a:solidFill>
                <a:schemeClr val="accent3"/>
              </a:solidFill>
              <a:latin typeface="Segoe UI Light" panose="020B0502040204020203" pitchFamily="34" charset="0"/>
              <a:cs typeface="Segoe UI Light" panose="020B0502040204020203" pitchFamily="34" charset="0"/>
            </a:endParaRPr>
          </a:p>
        </p:txBody>
      </p:sp>
      <p:sp>
        <p:nvSpPr>
          <p:cNvPr id="192" name="TextBox 191">
            <a:extLst>
              <a:ext uri="{FF2B5EF4-FFF2-40B4-BE49-F238E27FC236}">
                <a16:creationId xmlns:a16="http://schemas.microsoft.com/office/drawing/2014/main" id="{2F548F0A-15E6-5C4E-B13B-8A4B0821962D}"/>
              </a:ext>
            </a:extLst>
          </p:cNvPr>
          <p:cNvSpPr txBox="1"/>
          <p:nvPr/>
        </p:nvSpPr>
        <p:spPr>
          <a:xfrm>
            <a:off x="1757405" y="1835063"/>
            <a:ext cx="7867218" cy="4100738"/>
          </a:xfrm>
          <a:prstGeom prst="rect">
            <a:avLst/>
          </a:prstGeom>
          <a:noFill/>
        </p:spPr>
        <p:txBody>
          <a:bodyPr wrap="square" rtlCol="0">
            <a:spAutoFit/>
          </a:bodyPr>
          <a:lstStyle/>
          <a:p>
            <a:pPr marL="285750" indent="-285750">
              <a:buFontTx/>
              <a:buChar char="-"/>
            </a:pPr>
            <a:r>
              <a:rPr lang="en-US" sz="1294" dirty="0" err="1">
                <a:solidFill>
                  <a:srgbClr val="002050"/>
                </a:solidFill>
                <a:latin typeface="Segoe UI" panose="020B0502040204020203" pitchFamily="34" charset="0"/>
                <a:cs typeface="Segoe UI" panose="020B0502040204020203" pitchFamily="34" charset="0"/>
              </a:rPr>
              <a:t>Operaciones</a:t>
            </a:r>
            <a:r>
              <a:rPr lang="en-US" sz="1294" dirty="0">
                <a:solidFill>
                  <a:srgbClr val="002050"/>
                </a:solidFill>
                <a:latin typeface="Segoe UI" panose="020B0502040204020203" pitchFamily="34" charset="0"/>
                <a:cs typeface="Segoe UI" panose="020B0502040204020203" pitchFamily="34" charset="0"/>
              </a:rPr>
              <a:t> CRUD </a:t>
            </a:r>
            <a:r>
              <a:rPr lang="en-US" sz="1294" dirty="0" err="1">
                <a:solidFill>
                  <a:srgbClr val="002050"/>
                </a:solidFill>
                <a:latin typeface="Segoe UI" panose="020B0502040204020203" pitchFamily="34" charset="0"/>
                <a:cs typeface="Segoe UI" panose="020B0502040204020203" pitchFamily="34" charset="0"/>
              </a:rPr>
              <a:t>mediante</a:t>
            </a:r>
            <a:r>
              <a:rPr lang="en-US" sz="1294" dirty="0">
                <a:solidFill>
                  <a:srgbClr val="002050"/>
                </a:solidFill>
                <a:latin typeface="Segoe UI" panose="020B0502040204020203" pitchFamily="34" charset="0"/>
                <a:cs typeface="Segoe UI" panose="020B0502040204020203" pitchFamily="34" charset="0"/>
              </a:rPr>
              <a:t> Rest:</a:t>
            </a:r>
          </a:p>
          <a:p>
            <a:pPr marL="285750" indent="-285750">
              <a:buFontTx/>
              <a:buChar char="-"/>
            </a:pPr>
            <a:endParaRPr lang="en-US" sz="1294" b="1" dirty="0">
              <a:solidFill>
                <a:srgbClr val="002050"/>
              </a:solidFill>
              <a:latin typeface="Segoe UI" panose="020B0502040204020203" pitchFamily="34" charset="0"/>
              <a:cs typeface="Segoe UI" panose="020B0502040204020203" pitchFamily="34" charset="0"/>
            </a:endParaRPr>
          </a:p>
          <a:p>
            <a:pPr marL="285750" indent="-285750">
              <a:buFontTx/>
              <a:buChar char="-"/>
            </a:pPr>
            <a:r>
              <a:rPr lang="en-US" sz="1294" b="1" dirty="0">
                <a:solidFill>
                  <a:srgbClr val="002050"/>
                </a:solidFill>
                <a:latin typeface="Segoe UI" panose="020B0502040204020203" pitchFamily="34" charset="0"/>
                <a:cs typeface="Segoe UI" panose="020B0502040204020203" pitchFamily="34" charset="0"/>
              </a:rPr>
              <a:t>GET / POST / PUT/ DELETE</a:t>
            </a:r>
          </a:p>
          <a:p>
            <a:pPr marL="285750" indent="-285750">
              <a:buFontTx/>
              <a:buChar char="-"/>
            </a:pPr>
            <a:endParaRPr lang="en-US" sz="1294" b="1" dirty="0">
              <a:solidFill>
                <a:srgbClr val="002050"/>
              </a:solidFill>
              <a:latin typeface="Segoe UI" panose="020B0502040204020203" pitchFamily="34" charset="0"/>
              <a:cs typeface="Segoe UI" panose="020B0502040204020203" pitchFamily="34" charset="0"/>
            </a:endParaRPr>
          </a:p>
          <a:p>
            <a:pPr marL="285750" indent="-285750" algn="ctr">
              <a:buFontTx/>
              <a:buChar char="-"/>
            </a:pPr>
            <a:r>
              <a:rPr lang="en-US" sz="1600" b="1" dirty="0">
                <a:solidFill>
                  <a:srgbClr val="00B050"/>
                </a:solidFill>
                <a:latin typeface="Segoe UI" panose="020B0502040204020203" pitchFamily="34" charset="0"/>
                <a:cs typeface="Segoe UI" panose="020B0502040204020203" pitchFamily="34" charset="0"/>
              </a:rPr>
              <a:t>{HTTP method}</a:t>
            </a:r>
            <a:r>
              <a:rPr lang="en-US" sz="1600" b="1" dirty="0">
                <a:solidFill>
                  <a:srgbClr val="002050"/>
                </a:solidFill>
                <a:latin typeface="Segoe UI" panose="020B0502040204020203" pitchFamily="34" charset="0"/>
                <a:cs typeface="Segoe UI" panose="020B0502040204020203" pitchFamily="34" charset="0"/>
              </a:rPr>
              <a:t> https://</a:t>
            </a:r>
            <a:r>
              <a:rPr lang="en-US" sz="1600" b="1" dirty="0">
                <a:solidFill>
                  <a:schemeClr val="accent1">
                    <a:lumMod val="75000"/>
                  </a:schemeClr>
                </a:solidFill>
                <a:latin typeface="Segoe UI" panose="020B0502040204020203" pitchFamily="34" charset="0"/>
                <a:cs typeface="Segoe UI" panose="020B0502040204020203" pitchFamily="34" charset="0"/>
              </a:rPr>
              <a:t>{</a:t>
            </a:r>
            <a:r>
              <a:rPr lang="en-US" sz="1600" b="1" dirty="0" err="1">
                <a:solidFill>
                  <a:schemeClr val="accent1">
                    <a:lumMod val="75000"/>
                  </a:schemeClr>
                </a:solidFill>
                <a:latin typeface="Segoe UI" panose="020B0502040204020203" pitchFamily="34" charset="0"/>
                <a:cs typeface="Segoe UI" panose="020B0502040204020203" pitchFamily="34" charset="0"/>
              </a:rPr>
              <a:t>base_url</a:t>
            </a:r>
            <a:r>
              <a:rPr lang="en-US" sz="1600" b="1" dirty="0">
                <a:solidFill>
                  <a:schemeClr val="accent1">
                    <a:lumMod val="75000"/>
                  </a:schemeClr>
                </a:solidFill>
                <a:latin typeface="Segoe UI" panose="020B0502040204020203" pitchFamily="34" charset="0"/>
                <a:cs typeface="Segoe UI" panose="020B0502040204020203" pitchFamily="34" charset="0"/>
              </a:rPr>
              <a:t>}</a:t>
            </a:r>
            <a:r>
              <a:rPr lang="en-US" sz="1600" b="1" dirty="0">
                <a:solidFill>
                  <a:srgbClr val="002050"/>
                </a:solidFill>
                <a:latin typeface="Segoe UI" panose="020B0502040204020203" pitchFamily="34" charset="0"/>
                <a:cs typeface="Segoe UI" panose="020B0502040204020203" pitchFamily="34" charset="0"/>
              </a:rPr>
              <a:t>/</a:t>
            </a:r>
            <a:r>
              <a:rPr lang="en-US" sz="1600" b="1" dirty="0">
                <a:solidFill>
                  <a:schemeClr val="accent6"/>
                </a:solidFill>
                <a:latin typeface="Segoe UI" panose="020B0502040204020203" pitchFamily="34" charset="0"/>
                <a:cs typeface="Segoe UI" panose="020B0502040204020203" pitchFamily="34" charset="0"/>
              </a:rPr>
              <a:t>{rest-path}</a:t>
            </a:r>
            <a:r>
              <a:rPr lang="en-US" sz="1600" b="1" dirty="0">
                <a:solidFill>
                  <a:srgbClr val="002050"/>
                </a:solidFill>
                <a:latin typeface="Segoe UI" panose="020B0502040204020203" pitchFamily="34" charset="0"/>
                <a:cs typeface="Segoe UI" panose="020B0502040204020203" pitchFamily="34" charset="0"/>
              </a:rPr>
              <a:t>/</a:t>
            </a:r>
            <a:r>
              <a:rPr lang="en-US" sz="1600" b="1" dirty="0">
                <a:solidFill>
                  <a:schemeClr val="accent1">
                    <a:lumMod val="50000"/>
                  </a:schemeClr>
                </a:solidFill>
                <a:latin typeface="Segoe UI" panose="020B0502040204020203" pitchFamily="34" charset="0"/>
                <a:cs typeface="Segoe UI" panose="020B0502040204020203" pitchFamily="34" charset="0"/>
              </a:rPr>
              <a:t>{entity}</a:t>
            </a:r>
          </a:p>
          <a:p>
            <a:pPr marL="285750" indent="-285750">
              <a:buFontTx/>
              <a:buChar char="-"/>
            </a:pPr>
            <a:endParaRPr lang="en-US" sz="1294" b="1" dirty="0">
              <a:solidFill>
                <a:srgbClr val="002050"/>
              </a:solidFill>
              <a:latin typeface="Segoe UI" panose="020B0502040204020203" pitchFamily="34" charset="0"/>
              <a:cs typeface="Segoe UI" panose="020B0502040204020203" pitchFamily="34" charset="0"/>
            </a:endParaRPr>
          </a:p>
          <a:p>
            <a:pPr marL="285750" indent="-285750">
              <a:buFontTx/>
              <a:buChar char="-"/>
            </a:pPr>
            <a:r>
              <a:rPr lang="en-US" sz="1294" b="1" dirty="0" err="1">
                <a:solidFill>
                  <a:srgbClr val="002050"/>
                </a:solidFill>
                <a:latin typeface="Segoe UI" panose="020B0502040204020203" pitchFamily="34" charset="0"/>
                <a:cs typeface="Segoe UI" panose="020B0502040204020203" pitchFamily="34" charset="0"/>
              </a:rPr>
              <a:t>Formato</a:t>
            </a:r>
            <a:r>
              <a:rPr lang="en-US" sz="1294" b="1" dirty="0">
                <a:solidFill>
                  <a:srgbClr val="002050"/>
                </a:solidFill>
                <a:latin typeface="Segoe UI" panose="020B0502040204020203" pitchFamily="34" charset="0"/>
                <a:cs typeface="Segoe UI" panose="020B0502040204020203" pitchFamily="34" charset="0"/>
              </a:rPr>
              <a:t> de </a:t>
            </a:r>
            <a:r>
              <a:rPr lang="en-US" sz="1294" b="1" dirty="0" err="1">
                <a:solidFill>
                  <a:srgbClr val="002050"/>
                </a:solidFill>
                <a:latin typeface="Segoe UI" panose="020B0502040204020203" pitchFamily="34" charset="0"/>
                <a:cs typeface="Segoe UI" panose="020B0502040204020203" pitchFamily="34" charset="0"/>
              </a:rPr>
              <a:t>los</a:t>
            </a:r>
            <a:r>
              <a:rPr lang="en-US" sz="1294" b="1"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parametros</a:t>
            </a:r>
            <a:r>
              <a:rPr lang="en-US" sz="1294" b="1" dirty="0">
                <a:solidFill>
                  <a:srgbClr val="002050"/>
                </a:solidFill>
                <a:latin typeface="Segoe UI" panose="020B0502040204020203" pitchFamily="34" charset="0"/>
                <a:cs typeface="Segoe UI" panose="020B0502040204020203" pitchFamily="34" charset="0"/>
              </a:rPr>
              <a:t>:</a:t>
            </a:r>
          </a:p>
          <a:p>
            <a:pPr marL="285750" indent="-285750">
              <a:buFontTx/>
              <a:buChar char="-"/>
            </a:pPr>
            <a:endParaRPr lang="en-US" sz="1294" b="1" dirty="0">
              <a:solidFill>
                <a:srgbClr val="002050"/>
              </a:solidFill>
              <a:latin typeface="Segoe UI" panose="020B0502040204020203" pitchFamily="34" charset="0"/>
              <a:cs typeface="Segoe UI" panose="020B0502040204020203" pitchFamily="34" charset="0"/>
            </a:endParaRPr>
          </a:p>
          <a:p>
            <a:pPr marL="597469" lvl="1" indent="-285750">
              <a:buFontTx/>
              <a:buChar char="-"/>
            </a:pPr>
            <a:r>
              <a:rPr lang="en-US" sz="1600" b="1" dirty="0">
                <a:solidFill>
                  <a:srgbClr val="002050"/>
                </a:solidFill>
                <a:latin typeface="Segoe UI" panose="020B0502040204020203" pitchFamily="34" charset="0"/>
                <a:cs typeface="Segoe UI" panose="020B0502040204020203" pitchFamily="34" charset="0"/>
              </a:rPr>
              <a:t>    GET /</a:t>
            </a:r>
            <a:r>
              <a:rPr lang="en-US" sz="1600" b="1" dirty="0" err="1">
                <a:solidFill>
                  <a:srgbClr val="002050"/>
                </a:solidFill>
                <a:latin typeface="Segoe UI" panose="020B0502040204020203" pitchFamily="34" charset="0"/>
                <a:cs typeface="Segoe UI" panose="020B0502040204020203" pitchFamily="34" charset="0"/>
              </a:rPr>
              <a:t>api</a:t>
            </a:r>
            <a:r>
              <a:rPr lang="en-US" sz="1600" b="1" dirty="0">
                <a:solidFill>
                  <a:srgbClr val="002050"/>
                </a:solidFill>
                <a:latin typeface="Segoe UI" panose="020B0502040204020203" pitchFamily="34" charset="0"/>
                <a:cs typeface="Segoe UI" panose="020B0502040204020203" pitchFamily="34" charset="0"/>
              </a:rPr>
              <a:t>/{entity}/{primary-key-column}/{primary-key-value}</a:t>
            </a:r>
          </a:p>
          <a:p>
            <a:pPr marL="285750" indent="-285750">
              <a:buFontTx/>
              <a:buChar char="-"/>
            </a:pPr>
            <a:r>
              <a:rPr lang="en-US" sz="1600" b="1" dirty="0" err="1">
                <a:solidFill>
                  <a:srgbClr val="002050"/>
                </a:solidFill>
                <a:latin typeface="Segoe UI" panose="020B0502040204020203" pitchFamily="34" charset="0"/>
                <a:cs typeface="Segoe UI" panose="020B0502040204020203" pitchFamily="34" charset="0"/>
              </a:rPr>
              <a:t>Parametros</a:t>
            </a:r>
            <a:r>
              <a:rPr lang="en-US" sz="1600" b="1" dirty="0">
                <a:solidFill>
                  <a:srgbClr val="002050"/>
                </a:solidFill>
                <a:latin typeface="Segoe UI" panose="020B0502040204020203" pitchFamily="34" charset="0"/>
                <a:cs typeface="Segoe UI" panose="020B0502040204020203" pitchFamily="34" charset="0"/>
              </a:rPr>
              <a:t> de </a:t>
            </a:r>
            <a:r>
              <a:rPr lang="en-US" sz="1600" b="1" dirty="0" err="1">
                <a:solidFill>
                  <a:srgbClr val="002050"/>
                </a:solidFill>
                <a:latin typeface="Segoe UI" panose="020B0502040204020203" pitchFamily="34" charset="0"/>
                <a:cs typeface="Segoe UI" panose="020B0502040204020203" pitchFamily="34" charset="0"/>
              </a:rPr>
              <a:t>Consulta</a:t>
            </a:r>
            <a:r>
              <a:rPr lang="en-US" sz="1600" b="1" dirty="0">
                <a:solidFill>
                  <a:srgbClr val="002050"/>
                </a:solidFill>
                <a:latin typeface="Segoe UI" panose="020B0502040204020203" pitchFamily="34" charset="0"/>
                <a:cs typeface="Segoe UI" panose="020B0502040204020203" pitchFamily="34" charset="0"/>
              </a:rPr>
              <a:t>:</a:t>
            </a:r>
          </a:p>
          <a:p>
            <a:pPr marL="909188" lvl="2" indent="-285750">
              <a:buFontTx/>
              <a:buChar char="-"/>
            </a:pPr>
            <a:r>
              <a:rPr lang="en-US" sz="1600" b="1" dirty="0">
                <a:solidFill>
                  <a:srgbClr val="002050"/>
                </a:solidFill>
                <a:latin typeface="Segoe UI" panose="020B0502040204020203" pitchFamily="34" charset="0"/>
                <a:cs typeface="Segoe UI" panose="020B0502040204020203" pitchFamily="34" charset="0"/>
              </a:rPr>
              <a:t>$select: </a:t>
            </a:r>
            <a:r>
              <a:rPr lang="en-US" sz="1600" b="1" dirty="0" err="1">
                <a:solidFill>
                  <a:srgbClr val="002050"/>
                </a:solidFill>
                <a:latin typeface="Segoe UI" panose="020B0502040204020203" pitchFamily="34" charset="0"/>
                <a:cs typeface="Segoe UI" panose="020B0502040204020203" pitchFamily="34" charset="0"/>
              </a:rPr>
              <a:t>devuelve</a:t>
            </a:r>
            <a:r>
              <a:rPr lang="en-US" sz="1600" b="1" dirty="0">
                <a:solidFill>
                  <a:srgbClr val="002050"/>
                </a:solidFill>
                <a:latin typeface="Segoe UI" panose="020B0502040204020203" pitchFamily="34" charset="0"/>
                <a:cs typeface="Segoe UI" panose="020B0502040204020203" pitchFamily="34" charset="0"/>
              </a:rPr>
              <a:t> solo las </a:t>
            </a:r>
            <a:r>
              <a:rPr lang="en-US" sz="1600" b="1" dirty="0" err="1">
                <a:solidFill>
                  <a:srgbClr val="002050"/>
                </a:solidFill>
                <a:latin typeface="Segoe UI" panose="020B0502040204020203" pitchFamily="34" charset="0"/>
                <a:cs typeface="Segoe UI" panose="020B0502040204020203" pitchFamily="34" charset="0"/>
              </a:rPr>
              <a:t>columnas</a:t>
            </a:r>
            <a:r>
              <a:rPr lang="en-US" sz="1600" b="1" dirty="0">
                <a:solidFill>
                  <a:srgbClr val="002050"/>
                </a:solidFill>
                <a:latin typeface="Segoe UI" panose="020B0502040204020203" pitchFamily="34" charset="0"/>
                <a:cs typeface="Segoe UI" panose="020B0502040204020203" pitchFamily="34" charset="0"/>
              </a:rPr>
              <a:t> </a:t>
            </a:r>
            <a:r>
              <a:rPr lang="en-US" sz="1600" b="1" dirty="0" err="1">
                <a:solidFill>
                  <a:srgbClr val="002050"/>
                </a:solidFill>
                <a:latin typeface="Segoe UI" panose="020B0502040204020203" pitchFamily="34" charset="0"/>
                <a:cs typeface="Segoe UI" panose="020B0502040204020203" pitchFamily="34" charset="0"/>
              </a:rPr>
              <a:t>seleccionadas</a:t>
            </a:r>
            <a:r>
              <a:rPr lang="en-US" sz="1600" b="1" dirty="0">
                <a:solidFill>
                  <a:srgbClr val="002050"/>
                </a:solidFill>
                <a:latin typeface="Segoe UI" panose="020B0502040204020203" pitchFamily="34" charset="0"/>
                <a:cs typeface="Segoe UI" panose="020B0502040204020203" pitchFamily="34" charset="0"/>
              </a:rPr>
              <a:t>.</a:t>
            </a:r>
          </a:p>
          <a:p>
            <a:pPr marL="909188" lvl="2" indent="-285750">
              <a:buFontTx/>
              <a:buChar char="-"/>
            </a:pPr>
            <a:r>
              <a:rPr lang="en-US" sz="1600" b="1" dirty="0">
                <a:solidFill>
                  <a:srgbClr val="002050"/>
                </a:solidFill>
                <a:latin typeface="Segoe UI" panose="020B0502040204020203" pitchFamily="34" charset="0"/>
                <a:cs typeface="Segoe UI" panose="020B0502040204020203" pitchFamily="34" charset="0"/>
              </a:rPr>
              <a:t>$filter: filtra </a:t>
            </a:r>
            <a:r>
              <a:rPr lang="en-US" sz="1600" b="1" dirty="0" err="1">
                <a:solidFill>
                  <a:srgbClr val="002050"/>
                </a:solidFill>
                <a:latin typeface="Segoe UI" panose="020B0502040204020203" pitchFamily="34" charset="0"/>
                <a:cs typeface="Segoe UI" panose="020B0502040204020203" pitchFamily="34" charset="0"/>
              </a:rPr>
              <a:t>los</a:t>
            </a:r>
            <a:r>
              <a:rPr lang="en-US" sz="1600" b="1" dirty="0">
                <a:solidFill>
                  <a:srgbClr val="002050"/>
                </a:solidFill>
                <a:latin typeface="Segoe UI" panose="020B0502040204020203" pitchFamily="34" charset="0"/>
                <a:cs typeface="Segoe UI" panose="020B0502040204020203" pitchFamily="34" charset="0"/>
              </a:rPr>
              <a:t> </a:t>
            </a:r>
            <a:r>
              <a:rPr lang="en-US" sz="1600" b="1" dirty="0" err="1">
                <a:solidFill>
                  <a:srgbClr val="002050"/>
                </a:solidFill>
                <a:latin typeface="Segoe UI" panose="020B0502040204020203" pitchFamily="34" charset="0"/>
                <a:cs typeface="Segoe UI" panose="020B0502040204020203" pitchFamily="34" charset="0"/>
              </a:rPr>
              <a:t>elementos</a:t>
            </a:r>
            <a:r>
              <a:rPr lang="en-US" sz="1600" b="1" dirty="0">
                <a:solidFill>
                  <a:srgbClr val="002050"/>
                </a:solidFill>
                <a:latin typeface="Segoe UI" panose="020B0502040204020203" pitchFamily="34" charset="0"/>
                <a:cs typeface="Segoe UI" panose="020B0502040204020203" pitchFamily="34" charset="0"/>
              </a:rPr>
              <a:t> </a:t>
            </a:r>
            <a:r>
              <a:rPr lang="en-US" sz="1600" b="1" dirty="0" err="1">
                <a:solidFill>
                  <a:srgbClr val="002050"/>
                </a:solidFill>
                <a:latin typeface="Segoe UI" panose="020B0502040204020203" pitchFamily="34" charset="0"/>
                <a:cs typeface="Segoe UI" panose="020B0502040204020203" pitchFamily="34" charset="0"/>
              </a:rPr>
              <a:t>devueltos</a:t>
            </a:r>
            <a:r>
              <a:rPr lang="en-US" sz="1600" b="1" dirty="0">
                <a:solidFill>
                  <a:srgbClr val="002050"/>
                </a:solidFill>
                <a:latin typeface="Segoe UI" panose="020B0502040204020203" pitchFamily="34" charset="0"/>
                <a:cs typeface="Segoe UI" panose="020B0502040204020203" pitchFamily="34" charset="0"/>
              </a:rPr>
              <a:t>.</a:t>
            </a:r>
          </a:p>
          <a:p>
            <a:pPr marL="909188" lvl="2" indent="-285750">
              <a:buFontTx/>
              <a:buChar char="-"/>
            </a:pPr>
            <a:r>
              <a:rPr lang="en-US" sz="1600" b="1" dirty="0">
                <a:solidFill>
                  <a:srgbClr val="002050"/>
                </a:solidFill>
                <a:latin typeface="Segoe UI" panose="020B0502040204020203" pitchFamily="34" charset="0"/>
                <a:cs typeface="Segoe UI" panose="020B0502040204020203" pitchFamily="34" charset="0"/>
              </a:rPr>
              <a:t>$</a:t>
            </a:r>
            <a:r>
              <a:rPr lang="en-US" sz="1600" b="1" dirty="0" err="1">
                <a:solidFill>
                  <a:srgbClr val="002050"/>
                </a:solidFill>
                <a:latin typeface="Segoe UI" panose="020B0502040204020203" pitchFamily="34" charset="0"/>
                <a:cs typeface="Segoe UI" panose="020B0502040204020203" pitchFamily="34" charset="0"/>
              </a:rPr>
              <a:t>orderby</a:t>
            </a:r>
            <a:r>
              <a:rPr lang="en-US" sz="1600" b="1" dirty="0">
                <a:solidFill>
                  <a:srgbClr val="002050"/>
                </a:solidFill>
                <a:latin typeface="Segoe UI" panose="020B0502040204020203" pitchFamily="34" charset="0"/>
                <a:cs typeface="Segoe UI" panose="020B0502040204020203" pitchFamily="34" charset="0"/>
              </a:rPr>
              <a:t>: define </a:t>
            </a:r>
            <a:r>
              <a:rPr lang="en-US" sz="1600" b="1" dirty="0" err="1">
                <a:solidFill>
                  <a:srgbClr val="002050"/>
                </a:solidFill>
                <a:latin typeface="Segoe UI" panose="020B0502040204020203" pitchFamily="34" charset="0"/>
                <a:cs typeface="Segoe UI" panose="020B0502040204020203" pitchFamily="34" charset="0"/>
              </a:rPr>
              <a:t>cómo</a:t>
            </a:r>
            <a:r>
              <a:rPr lang="en-US" sz="1600" b="1" dirty="0">
                <a:solidFill>
                  <a:srgbClr val="002050"/>
                </a:solidFill>
                <a:latin typeface="Segoe UI" panose="020B0502040204020203" pitchFamily="34" charset="0"/>
                <a:cs typeface="Segoe UI" panose="020B0502040204020203" pitchFamily="34" charset="0"/>
              </a:rPr>
              <a:t> se </a:t>
            </a:r>
            <a:r>
              <a:rPr lang="en-US" sz="1600" b="1" dirty="0" err="1">
                <a:solidFill>
                  <a:srgbClr val="002050"/>
                </a:solidFill>
                <a:latin typeface="Segoe UI" panose="020B0502040204020203" pitchFamily="34" charset="0"/>
                <a:cs typeface="Segoe UI" panose="020B0502040204020203" pitchFamily="34" charset="0"/>
              </a:rPr>
              <a:t>ordenan</a:t>
            </a:r>
            <a:r>
              <a:rPr lang="en-US" sz="1600" b="1" dirty="0">
                <a:solidFill>
                  <a:srgbClr val="002050"/>
                </a:solidFill>
                <a:latin typeface="Segoe UI" panose="020B0502040204020203" pitchFamily="34" charset="0"/>
                <a:cs typeface="Segoe UI" panose="020B0502040204020203" pitchFamily="34" charset="0"/>
              </a:rPr>
              <a:t> </a:t>
            </a:r>
            <a:r>
              <a:rPr lang="en-US" sz="1600" b="1" dirty="0" err="1">
                <a:solidFill>
                  <a:srgbClr val="002050"/>
                </a:solidFill>
                <a:latin typeface="Segoe UI" panose="020B0502040204020203" pitchFamily="34" charset="0"/>
                <a:cs typeface="Segoe UI" panose="020B0502040204020203" pitchFamily="34" charset="0"/>
              </a:rPr>
              <a:t>los</a:t>
            </a:r>
            <a:r>
              <a:rPr lang="en-US" sz="1600" b="1" dirty="0">
                <a:solidFill>
                  <a:srgbClr val="002050"/>
                </a:solidFill>
                <a:latin typeface="Segoe UI" panose="020B0502040204020203" pitchFamily="34" charset="0"/>
                <a:cs typeface="Segoe UI" panose="020B0502040204020203" pitchFamily="34" charset="0"/>
              </a:rPr>
              <a:t> </a:t>
            </a:r>
            <a:r>
              <a:rPr lang="en-US" sz="1600" b="1" dirty="0" err="1">
                <a:solidFill>
                  <a:srgbClr val="002050"/>
                </a:solidFill>
                <a:latin typeface="Segoe UI" panose="020B0502040204020203" pitchFamily="34" charset="0"/>
                <a:cs typeface="Segoe UI" panose="020B0502040204020203" pitchFamily="34" charset="0"/>
              </a:rPr>
              <a:t>datos</a:t>
            </a:r>
            <a:r>
              <a:rPr lang="en-US" sz="1600" b="1" dirty="0">
                <a:solidFill>
                  <a:srgbClr val="002050"/>
                </a:solidFill>
                <a:latin typeface="Segoe UI" panose="020B0502040204020203" pitchFamily="34" charset="0"/>
                <a:cs typeface="Segoe UI" panose="020B0502040204020203" pitchFamily="34" charset="0"/>
              </a:rPr>
              <a:t> </a:t>
            </a:r>
            <a:r>
              <a:rPr lang="en-US" sz="1600" b="1" dirty="0" err="1">
                <a:solidFill>
                  <a:srgbClr val="002050"/>
                </a:solidFill>
                <a:latin typeface="Segoe UI" panose="020B0502040204020203" pitchFamily="34" charset="0"/>
                <a:cs typeface="Segoe UI" panose="020B0502040204020203" pitchFamily="34" charset="0"/>
              </a:rPr>
              <a:t>devueltos</a:t>
            </a:r>
            <a:r>
              <a:rPr lang="en-US" sz="1600" b="1" dirty="0">
                <a:solidFill>
                  <a:srgbClr val="002050"/>
                </a:solidFill>
                <a:latin typeface="Segoe UI" panose="020B0502040204020203" pitchFamily="34" charset="0"/>
                <a:cs typeface="Segoe UI" panose="020B0502040204020203" pitchFamily="34" charset="0"/>
              </a:rPr>
              <a:t>.</a:t>
            </a:r>
          </a:p>
          <a:p>
            <a:pPr marL="909188" lvl="2" indent="-285750">
              <a:buFontTx/>
              <a:buChar char="-"/>
            </a:pPr>
            <a:r>
              <a:rPr lang="en-US" sz="1600" b="1" dirty="0">
                <a:solidFill>
                  <a:srgbClr val="002050"/>
                </a:solidFill>
                <a:latin typeface="Segoe UI" panose="020B0502040204020203" pitchFamily="34" charset="0"/>
                <a:cs typeface="Segoe UI" panose="020B0502040204020203" pitchFamily="34" charset="0"/>
              </a:rPr>
              <a:t>$first y $after: </a:t>
            </a:r>
            <a:r>
              <a:rPr lang="en-US" sz="1600" b="1" dirty="0" err="1">
                <a:solidFill>
                  <a:srgbClr val="002050"/>
                </a:solidFill>
                <a:latin typeface="Segoe UI" panose="020B0502040204020203" pitchFamily="34" charset="0"/>
                <a:cs typeface="Segoe UI" panose="020B0502040204020203" pitchFamily="34" charset="0"/>
              </a:rPr>
              <a:t>devuelve</a:t>
            </a:r>
            <a:r>
              <a:rPr lang="en-US" sz="1600" b="1" dirty="0">
                <a:solidFill>
                  <a:srgbClr val="002050"/>
                </a:solidFill>
                <a:latin typeface="Segoe UI" panose="020B0502040204020203" pitchFamily="34" charset="0"/>
                <a:cs typeface="Segoe UI" panose="020B0502040204020203" pitchFamily="34" charset="0"/>
              </a:rPr>
              <a:t> solo </a:t>
            </a:r>
            <a:r>
              <a:rPr lang="en-US" sz="1600" b="1" dirty="0" err="1">
                <a:solidFill>
                  <a:srgbClr val="002050"/>
                </a:solidFill>
                <a:latin typeface="Segoe UI" panose="020B0502040204020203" pitchFamily="34" charset="0"/>
                <a:cs typeface="Segoe UI" panose="020B0502040204020203" pitchFamily="34" charset="0"/>
              </a:rPr>
              <a:t>los</a:t>
            </a:r>
            <a:r>
              <a:rPr lang="en-US" sz="1600" b="1" dirty="0">
                <a:solidFill>
                  <a:srgbClr val="002050"/>
                </a:solidFill>
                <a:latin typeface="Segoe UI" panose="020B0502040204020203" pitchFamily="34" charset="0"/>
                <a:cs typeface="Segoe UI" panose="020B0502040204020203" pitchFamily="34" charset="0"/>
              </a:rPr>
              <a:t> </a:t>
            </a:r>
            <a:r>
              <a:rPr lang="en-US" sz="1600" b="1" dirty="0" err="1">
                <a:solidFill>
                  <a:srgbClr val="002050"/>
                </a:solidFill>
                <a:latin typeface="Segoe UI" panose="020B0502040204020203" pitchFamily="34" charset="0"/>
                <a:cs typeface="Segoe UI" panose="020B0502040204020203" pitchFamily="34" charset="0"/>
              </a:rPr>
              <a:t>elementos</a:t>
            </a:r>
            <a:r>
              <a:rPr lang="en-US" sz="1600" b="1" dirty="0">
                <a:solidFill>
                  <a:srgbClr val="002050"/>
                </a:solidFill>
                <a:latin typeface="Segoe UI" panose="020B0502040204020203" pitchFamily="34" charset="0"/>
                <a:cs typeface="Segoe UI" panose="020B0502040204020203" pitchFamily="34" charset="0"/>
              </a:rPr>
              <a:t> </a:t>
            </a:r>
            <a:r>
              <a:rPr lang="en-US" sz="1600" b="1" dirty="0" err="1">
                <a:solidFill>
                  <a:srgbClr val="002050"/>
                </a:solidFill>
                <a:latin typeface="Segoe UI" panose="020B0502040204020203" pitchFamily="34" charset="0"/>
                <a:cs typeface="Segoe UI" panose="020B0502040204020203" pitchFamily="34" charset="0"/>
              </a:rPr>
              <a:t>principales</a:t>
            </a:r>
            <a:r>
              <a:rPr lang="en-US" sz="1600" b="1" dirty="0">
                <a:solidFill>
                  <a:srgbClr val="002050"/>
                </a:solidFill>
                <a:latin typeface="Segoe UI" panose="020B0502040204020203" pitchFamily="34" charset="0"/>
                <a:cs typeface="Segoe UI" panose="020B0502040204020203" pitchFamily="34" charset="0"/>
              </a:rPr>
              <a:t> n .</a:t>
            </a:r>
          </a:p>
          <a:p>
            <a:pPr marL="285750" indent="-285750">
              <a:buFontTx/>
              <a:buChar char="-"/>
            </a:pPr>
            <a:endParaRPr lang="en-US" sz="1600" b="1" dirty="0">
              <a:solidFill>
                <a:srgbClr val="002050"/>
              </a:solidFill>
              <a:latin typeface="Segoe UI" panose="020B0502040204020203" pitchFamily="34" charset="0"/>
              <a:cs typeface="Segoe UI" panose="020B0502040204020203" pitchFamily="34" charset="0"/>
            </a:endParaRPr>
          </a:p>
          <a:p>
            <a:pPr marL="597469" lvl="1" indent="-285750">
              <a:buFontTx/>
              <a:buChar char="-"/>
            </a:pPr>
            <a:endParaRPr lang="en-US" sz="1600" b="1"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b="1"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681506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B97FC1-5292-484A-9BDC-7F4DF94BC644}"/>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6549" t="12647" r="20209" b="16783"/>
          <a:stretch/>
        </p:blipFill>
        <p:spPr>
          <a:xfrm>
            <a:off x="2079586" y="150472"/>
            <a:ext cx="7882359" cy="5876655"/>
          </a:xfrm>
          <a:prstGeom prst="rect">
            <a:avLst/>
          </a:prstGeom>
        </p:spPr>
      </p:pic>
      <p:sp>
        <p:nvSpPr>
          <p:cNvPr id="2" name="Rectangle 1">
            <a:extLst>
              <a:ext uri="{FF2B5EF4-FFF2-40B4-BE49-F238E27FC236}">
                <a16:creationId xmlns:a16="http://schemas.microsoft.com/office/drawing/2014/main" id="{335C1B86-D123-0C40-B2BD-457059BC5CEC}"/>
              </a:ext>
            </a:extLst>
          </p:cNvPr>
          <p:cNvSpPr/>
          <p:nvPr/>
        </p:nvSpPr>
        <p:spPr>
          <a:xfrm>
            <a:off x="1616597" y="417172"/>
            <a:ext cx="8924081" cy="5876655"/>
          </a:xfrm>
          <a:prstGeom prst="rect">
            <a:avLst/>
          </a:prstGeom>
          <a:solidFill>
            <a:schemeClr val="accent3">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4" name="Rectangle 3">
            <a:extLst>
              <a:ext uri="{FF2B5EF4-FFF2-40B4-BE49-F238E27FC236}">
                <a16:creationId xmlns:a16="http://schemas.microsoft.com/office/drawing/2014/main" id="{BC56F3A2-24D2-9A40-84F7-E8686BF5E8CB}"/>
              </a:ext>
            </a:extLst>
          </p:cNvPr>
          <p:cNvSpPr/>
          <p:nvPr/>
        </p:nvSpPr>
        <p:spPr>
          <a:xfrm>
            <a:off x="1524000" y="611609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6" name="TextBox 5">
            <a:extLst>
              <a:ext uri="{FF2B5EF4-FFF2-40B4-BE49-F238E27FC236}">
                <a16:creationId xmlns:a16="http://schemas.microsoft.com/office/drawing/2014/main" id="{95021D84-C79E-8142-901F-ADB6C5A73840}"/>
              </a:ext>
            </a:extLst>
          </p:cNvPr>
          <p:cNvSpPr txBox="1"/>
          <p:nvPr/>
        </p:nvSpPr>
        <p:spPr>
          <a:xfrm>
            <a:off x="2075526" y="1088359"/>
            <a:ext cx="8465152" cy="613758"/>
          </a:xfrm>
          <a:prstGeom prst="rect">
            <a:avLst/>
          </a:prstGeom>
          <a:noFill/>
        </p:spPr>
        <p:txBody>
          <a:bodyPr wrap="square" rtlCol="0">
            <a:spAutoFit/>
          </a:bodyPr>
          <a:lstStyle/>
          <a:p>
            <a:pPr>
              <a:lnSpc>
                <a:spcPct val="90000"/>
              </a:lnSpc>
            </a:pPr>
            <a:r>
              <a:rPr lang="en-US" sz="3765" dirty="0">
                <a:solidFill>
                  <a:schemeClr val="bg1"/>
                </a:solidFill>
                <a:latin typeface="Segoe UI Light" panose="020B0502040204020203" pitchFamily="34" charset="0"/>
                <a:cs typeface="Segoe UI Light" panose="020B0502040204020203" pitchFamily="34" charset="0"/>
              </a:rPr>
              <a:t>Data API builder</a:t>
            </a:r>
          </a:p>
        </p:txBody>
      </p:sp>
      <p:pic>
        <p:nvPicPr>
          <p:cNvPr id="8" name="Picture 7">
            <a:extLst>
              <a:ext uri="{FF2B5EF4-FFF2-40B4-BE49-F238E27FC236}">
                <a16:creationId xmlns:a16="http://schemas.microsoft.com/office/drawing/2014/main" id="{4296C683-0418-5043-8800-D912F38C0C8B}"/>
              </a:ext>
            </a:extLst>
          </p:cNvPr>
          <p:cNvPicPr>
            <a:picLocks noChangeAspect="1"/>
          </p:cNvPicPr>
          <p:nvPr/>
        </p:nvPicPr>
        <p:blipFill>
          <a:blip r:embed="rId4"/>
          <a:stretch>
            <a:fillRect/>
          </a:stretch>
        </p:blipFill>
        <p:spPr>
          <a:xfrm>
            <a:off x="8644426" y="5138462"/>
            <a:ext cx="800045" cy="800045"/>
          </a:xfrm>
          <a:prstGeom prst="rect">
            <a:avLst/>
          </a:prstGeom>
        </p:spPr>
      </p:pic>
      <p:pic>
        <p:nvPicPr>
          <p:cNvPr id="9" name="Picture 8">
            <a:extLst>
              <a:ext uri="{FF2B5EF4-FFF2-40B4-BE49-F238E27FC236}">
                <a16:creationId xmlns:a16="http://schemas.microsoft.com/office/drawing/2014/main" id="{CF11D0A7-1B78-D24D-95FB-FEB93AF68E2E}"/>
              </a:ext>
            </a:extLst>
          </p:cNvPr>
          <p:cNvPicPr>
            <a:picLocks noChangeAspect="1"/>
          </p:cNvPicPr>
          <p:nvPr/>
        </p:nvPicPr>
        <p:blipFill>
          <a:blip r:embed="rId5">
            <a:lum bright="70000" contrast="-70000"/>
          </a:blip>
          <a:stretch>
            <a:fillRect/>
          </a:stretch>
        </p:blipFill>
        <p:spPr>
          <a:xfrm>
            <a:off x="9530748" y="5185458"/>
            <a:ext cx="720564" cy="756075"/>
          </a:xfrm>
          <a:prstGeom prst="rect">
            <a:avLst/>
          </a:prstGeom>
        </p:spPr>
      </p:pic>
      <p:sp>
        <p:nvSpPr>
          <p:cNvPr id="10" name="Arrow: Pentagon 81">
            <a:extLst>
              <a:ext uri="{FF2B5EF4-FFF2-40B4-BE49-F238E27FC236}">
                <a16:creationId xmlns:a16="http://schemas.microsoft.com/office/drawing/2014/main" id="{8738E4D4-0FF9-774E-AC66-9F0F4F750321}"/>
              </a:ext>
            </a:extLst>
          </p:cNvPr>
          <p:cNvSpPr/>
          <p:nvPr/>
        </p:nvSpPr>
        <p:spPr>
          <a:xfrm>
            <a:off x="1664626" y="2629602"/>
            <a:ext cx="4594440" cy="1581374"/>
          </a:xfrm>
          <a:prstGeom prst="homePlate">
            <a:avLst>
              <a:gd name="adj" fmla="val 29352"/>
            </a:avLst>
          </a:prstGeom>
          <a:solidFill>
            <a:srgbClr val="002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2" name="TextBox 11">
            <a:extLst>
              <a:ext uri="{FF2B5EF4-FFF2-40B4-BE49-F238E27FC236}">
                <a16:creationId xmlns:a16="http://schemas.microsoft.com/office/drawing/2014/main" id="{C696455E-BC01-7D48-9872-4C0F93C15680}"/>
              </a:ext>
            </a:extLst>
          </p:cNvPr>
          <p:cNvSpPr txBox="1"/>
          <p:nvPr/>
        </p:nvSpPr>
        <p:spPr>
          <a:xfrm>
            <a:off x="2499478" y="3229307"/>
            <a:ext cx="2924735" cy="381964"/>
          </a:xfrm>
          <a:prstGeom prst="rect">
            <a:avLst/>
          </a:prstGeom>
          <a:noFill/>
        </p:spPr>
        <p:txBody>
          <a:bodyPr wrap="square" rtlCol="0">
            <a:spAutoFit/>
          </a:bodyPr>
          <a:lstStyle/>
          <a:p>
            <a:r>
              <a:rPr lang="en-US" sz="1882" b="1" dirty="0">
                <a:solidFill>
                  <a:schemeClr val="bg1"/>
                </a:solidFill>
                <a:latin typeface="Segoe UI" panose="020B0502040204020203" pitchFamily="34" charset="0"/>
                <a:cs typeface="Segoe UI" panose="020B0502040204020203" pitchFamily="34" charset="0"/>
              </a:rPr>
              <a:t>Let’s DEMO!…</a:t>
            </a:r>
          </a:p>
        </p:txBody>
      </p:sp>
    </p:spTree>
    <p:extLst>
      <p:ext uri="{BB962C8B-B14F-4D97-AF65-F5344CB8AC3E}">
        <p14:creationId xmlns:p14="http://schemas.microsoft.com/office/powerpoint/2010/main" val="988760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p:cNvGrpSpPr/>
          <p:nvPr/>
        </p:nvGrpSpPr>
        <p:grpSpPr>
          <a:xfrm>
            <a:off x="1788685" y="539379"/>
            <a:ext cx="8965106" cy="3091513"/>
            <a:chOff x="79489" y="93725"/>
            <a:chExt cx="7528724" cy="2596193"/>
          </a:xfrm>
        </p:grpSpPr>
        <p:grpSp>
          <p:nvGrpSpPr>
            <p:cNvPr id="191" name="Group 190"/>
            <p:cNvGrpSpPr/>
            <p:nvPr userDrawn="1"/>
          </p:nvGrpSpPr>
          <p:grpSpPr>
            <a:xfrm>
              <a:off x="3884095" y="93725"/>
              <a:ext cx="3724118" cy="2280737"/>
              <a:chOff x="89945" y="3549191"/>
              <a:chExt cx="5248409" cy="3214249"/>
            </a:xfrm>
          </p:grpSpPr>
          <p:sp>
            <p:nvSpPr>
              <p:cNvPr id="247"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8"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9"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0"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1"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2"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3"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4"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5"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6"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7"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8"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9"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0"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1"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2"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3"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4"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5"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6"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7"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8"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9"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0"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1"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2"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3"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4"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5"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6"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7"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8"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9"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0"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1"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2"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3"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4"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5"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6"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7"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8"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9"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2" name="Group 191"/>
            <p:cNvGrpSpPr/>
            <p:nvPr userDrawn="1"/>
          </p:nvGrpSpPr>
          <p:grpSpPr>
            <a:xfrm>
              <a:off x="79489" y="93725"/>
              <a:ext cx="3722821" cy="2596193"/>
              <a:chOff x="89945" y="191284"/>
              <a:chExt cx="5246581" cy="3658822"/>
            </a:xfrm>
          </p:grpSpPr>
          <p:sp>
            <p:nvSpPr>
              <p:cNvPr id="193"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4"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5"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6"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7"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8"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9"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0"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1"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2"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3"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4"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5"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6"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7"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8"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9"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0"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1"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2"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3"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4"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5"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6"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7"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8"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9"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0"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1"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2"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3"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4"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5"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6"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7"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8"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9"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0"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1"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2"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3"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4"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5"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6"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7"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9"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0"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1"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2"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3"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4"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5"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6"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390" name="Rectangle 389"/>
          <p:cNvSpPr/>
          <p:nvPr/>
        </p:nvSpPr>
        <p:spPr bwMode="auto">
          <a:xfrm>
            <a:off x="1197383" y="1229605"/>
            <a:ext cx="9138134" cy="2554065"/>
          </a:xfrm>
          <a:prstGeom prst="rect">
            <a:avLst/>
          </a:prstGeom>
          <a:solidFill>
            <a:schemeClr val="bg1">
              <a:alpha val="8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Box 1"/>
          <p:cNvSpPr txBox="1"/>
          <p:nvPr/>
        </p:nvSpPr>
        <p:spPr>
          <a:xfrm>
            <a:off x="1291984" y="1425999"/>
            <a:ext cx="8886256" cy="613758"/>
          </a:xfrm>
          <a:prstGeom prst="rect">
            <a:avLst/>
          </a:prstGeom>
          <a:noFill/>
        </p:spPr>
        <p:txBody>
          <a:bodyPr wrap="square" rtlCol="0">
            <a:spAutoFit/>
          </a:bodyPr>
          <a:lstStyle/>
          <a:p>
            <a:pPr>
              <a:lnSpc>
                <a:spcPct val="90000"/>
              </a:lnSpc>
            </a:pPr>
            <a:r>
              <a:rPr lang="en-US" sz="3765" dirty="0" err="1">
                <a:solidFill>
                  <a:schemeClr val="accent3"/>
                </a:solidFill>
                <a:latin typeface="Segoe UI Light" panose="020B0502040204020203" pitchFamily="34" charset="0"/>
                <a:cs typeface="Segoe UI Light" panose="020B0502040204020203" pitchFamily="34" charset="0"/>
              </a:rPr>
              <a:t>Recursos</a:t>
            </a:r>
            <a:endParaRPr lang="en-US" sz="3765" dirty="0">
              <a:solidFill>
                <a:schemeClr val="accent3"/>
              </a:solidFill>
              <a:latin typeface="Segoe UI Light" panose="020B0502040204020203" pitchFamily="34" charset="0"/>
              <a:cs typeface="Segoe UI Light" panose="020B0502040204020203" pitchFamily="34" charset="0"/>
            </a:endParaRPr>
          </a:p>
        </p:txBody>
      </p:sp>
      <p:sp>
        <p:nvSpPr>
          <p:cNvPr id="3" name="TextBox 2"/>
          <p:cNvSpPr txBox="1"/>
          <p:nvPr/>
        </p:nvSpPr>
        <p:spPr>
          <a:xfrm>
            <a:off x="1614109" y="2388704"/>
            <a:ext cx="7900020" cy="2083904"/>
          </a:xfrm>
          <a:prstGeom prst="rect">
            <a:avLst/>
          </a:prstGeom>
          <a:noFill/>
        </p:spPr>
        <p:txBody>
          <a:bodyPr wrap="square" rtlCol="0">
            <a:spAutoFit/>
          </a:bodyPr>
          <a:lstStyle/>
          <a:p>
            <a:endParaRPr lang="en-US" sz="1294" dirty="0">
              <a:solidFill>
                <a:srgbClr val="002050"/>
              </a:solidFill>
              <a:latin typeface="Segoe UI" panose="020B0502040204020203" pitchFamily="34" charset="0"/>
              <a:cs typeface="Segoe UI" panose="020B0502040204020203" pitchFamily="34" charset="0"/>
            </a:endParaRPr>
          </a:p>
          <a:p>
            <a:r>
              <a:rPr lang="en-US" sz="1294" dirty="0">
                <a:solidFill>
                  <a:srgbClr val="002050"/>
                </a:solidFill>
                <a:latin typeface="Segoe UI" panose="020B0502040204020203" pitchFamily="34" charset="0"/>
                <a:cs typeface="Segoe UI" panose="020B0502040204020203" pitchFamily="34" charset="0"/>
              </a:rPr>
              <a:t>REPOSITORIO DAB: 		</a:t>
            </a:r>
            <a:r>
              <a:rPr lang="en-US" sz="1294" dirty="0">
                <a:solidFill>
                  <a:srgbClr val="002050"/>
                </a:solidFill>
                <a:latin typeface="Segoe UI" panose="020B0502040204020203" pitchFamily="34" charset="0"/>
                <a:cs typeface="Segoe UI" panose="020B0502040204020203" pitchFamily="34" charset="0"/>
                <a:hlinkClick r:id="rId3"/>
              </a:rPr>
              <a:t>https://aka.ms/dab/repo</a:t>
            </a:r>
            <a:endParaRPr lang="en-US" sz="1294" dirty="0">
              <a:solidFill>
                <a:srgbClr val="002050"/>
              </a:solidFill>
              <a:latin typeface="Segoe UI" panose="020B0502040204020203" pitchFamily="34" charset="0"/>
              <a:cs typeface="Segoe UI" panose="020B0502040204020203" pitchFamily="34" charset="0"/>
            </a:endParaRPr>
          </a:p>
          <a:p>
            <a:r>
              <a:rPr lang="en-US" sz="1294" dirty="0">
                <a:solidFill>
                  <a:srgbClr val="002050"/>
                </a:solidFill>
                <a:latin typeface="Segoe UI" panose="020B0502040204020203" pitchFamily="34" charset="0"/>
                <a:cs typeface="Segoe UI" panose="020B0502040204020203" pitchFamily="34" charset="0"/>
              </a:rPr>
              <a:t>						</a:t>
            </a:r>
            <a:r>
              <a:rPr lang="en-US" sz="1294" dirty="0">
                <a:solidFill>
                  <a:srgbClr val="002050"/>
                </a:solidFill>
                <a:latin typeface="Segoe UI" panose="020B0502040204020203" pitchFamily="34" charset="0"/>
                <a:cs typeface="Segoe UI" panose="020B0502040204020203" pitchFamily="34" charset="0"/>
                <a:hlinkClick r:id="rId4"/>
              </a:rPr>
              <a:t>https://aka.ms/dab</a:t>
            </a:r>
            <a:endParaRPr lang="en-US" sz="1294" dirty="0">
              <a:solidFill>
                <a:srgbClr val="002050"/>
              </a:solidFill>
              <a:latin typeface="Segoe UI" panose="020B0502040204020203" pitchFamily="34" charset="0"/>
              <a:cs typeface="Segoe UI" panose="020B0502040204020203" pitchFamily="34" charset="0"/>
            </a:endParaRPr>
          </a:p>
          <a:p>
            <a:endParaRPr lang="en-US" sz="1294" dirty="0">
              <a:solidFill>
                <a:srgbClr val="002050"/>
              </a:solidFill>
              <a:latin typeface="Segoe UI" panose="020B0502040204020203" pitchFamily="34" charset="0"/>
              <a:cs typeface="Segoe UI" panose="020B0502040204020203" pitchFamily="34" charset="0"/>
            </a:endParaRPr>
          </a:p>
          <a:p>
            <a:endParaRPr lang="en-US" sz="1294" dirty="0">
              <a:solidFill>
                <a:srgbClr val="002050"/>
              </a:solidFill>
              <a:latin typeface="Segoe UI" panose="020B0502040204020203" pitchFamily="34" charset="0"/>
              <a:cs typeface="Segoe UI" panose="020B0502040204020203" pitchFamily="34" charset="0"/>
            </a:endParaRPr>
          </a:p>
          <a:p>
            <a:r>
              <a:rPr lang="en-US" sz="1294" dirty="0" err="1">
                <a:solidFill>
                  <a:srgbClr val="002050"/>
                </a:solidFill>
                <a:latin typeface="Segoe UI" panose="020B0502040204020203" pitchFamily="34" charset="0"/>
                <a:cs typeface="Segoe UI" panose="020B0502040204020203" pitchFamily="34" charset="0"/>
              </a:rPr>
              <a:t>Documentacion</a:t>
            </a:r>
            <a:r>
              <a:rPr lang="en-US" sz="1294" dirty="0">
                <a:solidFill>
                  <a:srgbClr val="002050"/>
                </a:solidFill>
                <a:latin typeface="Segoe UI" panose="020B0502040204020203" pitchFamily="34" charset="0"/>
                <a:cs typeface="Segoe UI" panose="020B0502040204020203" pitchFamily="34" charset="0"/>
              </a:rPr>
              <a:t>: 			</a:t>
            </a:r>
            <a:r>
              <a:rPr lang="en-US" sz="1294" dirty="0">
                <a:solidFill>
                  <a:srgbClr val="002050"/>
                </a:solidFill>
                <a:latin typeface="Segoe UI" panose="020B0502040204020203" pitchFamily="34" charset="0"/>
                <a:cs typeface="Segoe UI" panose="020B0502040204020203" pitchFamily="34" charset="0"/>
                <a:hlinkClick r:id="rId5"/>
              </a:rPr>
              <a:t>https://aka.ms/dab/docs</a:t>
            </a:r>
            <a:endParaRPr lang="en-US" sz="1294" dirty="0">
              <a:solidFill>
                <a:srgbClr val="002050"/>
              </a:solidFill>
              <a:latin typeface="Segoe UI" panose="020B0502040204020203" pitchFamily="34" charset="0"/>
              <a:cs typeface="Segoe UI" panose="020B0502040204020203" pitchFamily="34" charset="0"/>
            </a:endParaRPr>
          </a:p>
          <a:p>
            <a:endParaRPr lang="en-US" sz="1294" dirty="0">
              <a:solidFill>
                <a:srgbClr val="002050"/>
              </a:solidFill>
              <a:latin typeface="Segoe UI" panose="020B0502040204020203" pitchFamily="34" charset="0"/>
              <a:cs typeface="Segoe UI" panose="020B0502040204020203" pitchFamily="34" charset="0"/>
            </a:endParaRPr>
          </a:p>
          <a:p>
            <a:endParaRPr lang="en-US" sz="1294" dirty="0">
              <a:solidFill>
                <a:srgbClr val="002050"/>
              </a:solidFill>
              <a:latin typeface="Segoe UI" panose="020B0502040204020203" pitchFamily="34" charset="0"/>
              <a:cs typeface="Segoe UI" panose="020B0502040204020203" pitchFamily="34" charset="0"/>
            </a:endParaRPr>
          </a:p>
          <a:p>
            <a:r>
              <a:rPr lang="en-US" sz="1294" dirty="0">
                <a:solidFill>
                  <a:srgbClr val="002050"/>
                </a:solidFill>
                <a:latin typeface="Segoe UI" panose="020B0502040204020203" pitchFamily="34" charset="0"/>
                <a:cs typeface="Segoe UI" panose="020B0502040204020203" pitchFamily="34" charset="0"/>
              </a:rPr>
              <a:t>DAB Container Registry:	</a:t>
            </a:r>
            <a:r>
              <a:rPr lang="en-US" sz="1294" dirty="0">
                <a:solidFill>
                  <a:srgbClr val="002050"/>
                </a:solidFill>
                <a:latin typeface="Segoe UI" panose="020B0502040204020203" pitchFamily="34" charset="0"/>
                <a:cs typeface="Segoe UI" panose="020B0502040204020203" pitchFamily="34" charset="0"/>
                <a:hlinkClick r:id="rId6"/>
              </a:rPr>
              <a:t>https://aka.ms/dab/registry</a:t>
            </a:r>
            <a:endParaRPr lang="en-US" sz="1294" dirty="0">
              <a:solidFill>
                <a:srgbClr val="002050"/>
              </a:solidFill>
              <a:latin typeface="Segoe UI" panose="020B0502040204020203" pitchFamily="34" charset="0"/>
              <a:cs typeface="Segoe UI" panose="020B0502040204020203" pitchFamily="34" charset="0"/>
            </a:endParaRPr>
          </a:p>
          <a:p>
            <a:endParaRPr lang="en-US" sz="1294" dirty="0">
              <a:solidFill>
                <a:srgbClr val="002050"/>
              </a:solidFill>
              <a:latin typeface="Segoe UI" panose="020B0502040204020203" pitchFamily="34" charset="0"/>
              <a:cs typeface="Segoe UI" panose="020B0502040204020203" pitchFamily="34" charset="0"/>
            </a:endParaRPr>
          </a:p>
        </p:txBody>
      </p:sp>
      <p:pic>
        <p:nvPicPr>
          <p:cNvPr id="22" name="Picture 2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24001" y="8421389"/>
            <a:ext cx="2062248" cy="924315"/>
          </a:xfrm>
          <a:prstGeom prst="rect">
            <a:avLst/>
          </a:prstGeom>
        </p:spPr>
      </p:pic>
    </p:spTree>
    <p:extLst>
      <p:ext uri="{BB962C8B-B14F-4D97-AF65-F5344CB8AC3E}">
        <p14:creationId xmlns:p14="http://schemas.microsoft.com/office/powerpoint/2010/main" val="3374144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ext Placeholder 149"/>
          <p:cNvSpPr>
            <a:spLocks noGrp="1"/>
          </p:cNvSpPr>
          <p:nvPr>
            <p:ph type="body" sz="quarter" idx="11"/>
          </p:nvPr>
        </p:nvSpPr>
        <p:spPr>
          <a:xfrm>
            <a:off x="546706" y="2026269"/>
            <a:ext cx="3929500" cy="358448"/>
          </a:xfrm>
        </p:spPr>
        <p:txBody>
          <a:bodyPr/>
          <a:lstStyle/>
          <a:p>
            <a:r>
              <a:rPr lang="en-US" b="1" dirty="0">
                <a:latin typeface="Calibri Light" panose="020F0302020204030204" pitchFamily="34" charset="0"/>
                <a:cs typeface="Calibri Light" panose="020F0302020204030204" pitchFamily="34" charset="0"/>
              </a:rPr>
              <a:t>.</a:t>
            </a:r>
          </a:p>
        </p:txBody>
      </p:sp>
      <p:sp>
        <p:nvSpPr>
          <p:cNvPr id="153" name="Text Placeholder 152"/>
          <p:cNvSpPr>
            <a:spLocks noGrp="1"/>
          </p:cNvSpPr>
          <p:nvPr>
            <p:ph type="body" sz="quarter" idx="14"/>
          </p:nvPr>
        </p:nvSpPr>
        <p:spPr>
          <a:xfrm>
            <a:off x="6049905" y="3054275"/>
            <a:ext cx="2120483" cy="358448"/>
          </a:xfrm>
        </p:spPr>
        <p:txBody>
          <a:bodyPr>
            <a:normAutofit lnSpcReduction="10000"/>
          </a:bodyPr>
          <a:lstStyle/>
          <a:p>
            <a:r>
              <a:rPr lang="en-US" sz="2000" b="1" dirty="0">
                <a:solidFill>
                  <a:schemeClr val="tx2"/>
                </a:solidFill>
              </a:rPr>
              <a:t>Social</a:t>
            </a:r>
            <a:r>
              <a:rPr lang="en-US" b="1" dirty="0">
                <a:solidFill>
                  <a:schemeClr val="tx2"/>
                </a:solidFill>
              </a:rPr>
              <a:t> Networks</a:t>
            </a:r>
          </a:p>
        </p:txBody>
      </p:sp>
      <p:sp>
        <p:nvSpPr>
          <p:cNvPr id="2" name="TextBox 1">
            <a:extLst>
              <a:ext uri="{FF2B5EF4-FFF2-40B4-BE49-F238E27FC236}">
                <a16:creationId xmlns:a16="http://schemas.microsoft.com/office/drawing/2014/main" id="{69256168-6230-C345-89DE-B9F00ECA8804}"/>
              </a:ext>
            </a:extLst>
          </p:cNvPr>
          <p:cNvSpPr txBox="1"/>
          <p:nvPr/>
        </p:nvSpPr>
        <p:spPr>
          <a:xfrm>
            <a:off x="7833362" y="5074922"/>
            <a:ext cx="184731" cy="461665"/>
          </a:xfrm>
          <a:prstGeom prst="rect">
            <a:avLst/>
          </a:prstGeom>
          <a:noFill/>
        </p:spPr>
        <p:txBody>
          <a:bodyPr wrap="none" rtlCol="0">
            <a:spAutoFit/>
          </a:bodyPr>
          <a:lstStyle/>
          <a:p>
            <a:endParaRPr lang="en-US" sz="2400" dirty="0"/>
          </a:p>
        </p:txBody>
      </p:sp>
      <p:pic>
        <p:nvPicPr>
          <p:cNvPr id="7" name="Picture Placeholder 6">
            <a:extLst>
              <a:ext uri="{FF2B5EF4-FFF2-40B4-BE49-F238E27FC236}">
                <a16:creationId xmlns:a16="http://schemas.microsoft.com/office/drawing/2014/main" id="{CD6F3FE8-D650-2F49-8234-75708747A2CA}"/>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a:stretch>
            <a:fillRect/>
          </a:stretch>
        </p:blipFill>
        <p:spPr>
          <a:xfrm>
            <a:off x="1360147" y="159793"/>
            <a:ext cx="1801775" cy="1801775"/>
          </a:xfrm>
        </p:spPr>
      </p:pic>
      <p:sp>
        <p:nvSpPr>
          <p:cNvPr id="13" name="Rectangle 12">
            <a:extLst>
              <a:ext uri="{FF2B5EF4-FFF2-40B4-BE49-F238E27FC236}">
                <a16:creationId xmlns:a16="http://schemas.microsoft.com/office/drawing/2014/main" id="{2E3CC7F7-C9D1-DF43-A4BF-582B0BA77C8E}"/>
              </a:ext>
            </a:extLst>
          </p:cNvPr>
          <p:cNvSpPr/>
          <p:nvPr/>
        </p:nvSpPr>
        <p:spPr>
          <a:xfrm>
            <a:off x="6026092" y="2430672"/>
            <a:ext cx="5527219" cy="400110"/>
          </a:xfrm>
          <a:prstGeom prst="rect">
            <a:avLst/>
          </a:prstGeom>
        </p:spPr>
        <p:txBody>
          <a:bodyPr wrap="none">
            <a:spAutoFit/>
          </a:bodyPr>
          <a:lstStyle/>
          <a:p>
            <a:r>
              <a:rPr lang="en-US" sz="2000" dirty="0">
                <a:solidFill>
                  <a:schemeClr val="tx2"/>
                </a:solidFill>
                <a:latin typeface="+mj-lt"/>
                <a:cs typeface="Calibri Light" panose="020F0302020204030204" pitchFamily="34" charset="0"/>
              </a:rPr>
              <a:t>https://</a:t>
            </a:r>
            <a:r>
              <a:rPr lang="en-US" sz="2000" dirty="0" err="1">
                <a:solidFill>
                  <a:schemeClr val="tx2"/>
                </a:solidFill>
                <a:latin typeface="+mj-lt"/>
                <a:cs typeface="Calibri Light" panose="020F0302020204030204" pitchFamily="34" charset="0"/>
              </a:rPr>
              <a:t>github.com</a:t>
            </a:r>
            <a:r>
              <a:rPr lang="en-US" sz="2000" dirty="0">
                <a:solidFill>
                  <a:schemeClr val="tx2"/>
                </a:solidFill>
                <a:latin typeface="+mj-lt"/>
                <a:cs typeface="Calibri Light" panose="020F0302020204030204" pitchFamily="34" charset="0"/>
              </a:rPr>
              <a:t>/</a:t>
            </a:r>
            <a:r>
              <a:rPr lang="en-US" sz="2000" dirty="0" err="1">
                <a:solidFill>
                  <a:schemeClr val="tx2"/>
                </a:solidFill>
                <a:latin typeface="+mj-lt"/>
                <a:cs typeface="Calibri Light" panose="020F0302020204030204" pitchFamily="34" charset="0"/>
              </a:rPr>
              <a:t>Muppity</a:t>
            </a:r>
            <a:r>
              <a:rPr lang="en-US" sz="2000" dirty="0">
                <a:solidFill>
                  <a:schemeClr val="tx2"/>
                </a:solidFill>
                <a:latin typeface="+mj-lt"/>
                <a:cs typeface="Calibri Light" panose="020F0302020204030204" pitchFamily="34" charset="0"/>
              </a:rPr>
              <a:t>/Presentations-Material</a:t>
            </a:r>
          </a:p>
        </p:txBody>
      </p:sp>
      <p:sp>
        <p:nvSpPr>
          <p:cNvPr id="14" name="TextBox 13">
            <a:extLst>
              <a:ext uri="{FF2B5EF4-FFF2-40B4-BE49-F238E27FC236}">
                <a16:creationId xmlns:a16="http://schemas.microsoft.com/office/drawing/2014/main" id="{FAAEDF94-2BBA-A64A-BFB9-DB5FF8669AE7}"/>
              </a:ext>
            </a:extLst>
          </p:cNvPr>
          <p:cNvSpPr txBox="1"/>
          <p:nvPr/>
        </p:nvSpPr>
        <p:spPr>
          <a:xfrm>
            <a:off x="6026092" y="1923481"/>
            <a:ext cx="2444620" cy="400110"/>
          </a:xfrm>
          <a:prstGeom prst="rect">
            <a:avLst/>
          </a:prstGeom>
          <a:noFill/>
        </p:spPr>
        <p:txBody>
          <a:bodyPr wrap="square" rtlCol="0">
            <a:spAutoFit/>
          </a:bodyPr>
          <a:lstStyle/>
          <a:p>
            <a:r>
              <a:rPr lang="en-US" sz="2000" b="1" dirty="0" err="1">
                <a:solidFill>
                  <a:schemeClr val="tx2"/>
                </a:solidFill>
                <a:latin typeface="+mj-lt"/>
                <a:cs typeface="Calibri Light" panose="020F0302020204030204" pitchFamily="34" charset="0"/>
              </a:rPr>
              <a:t>Github</a:t>
            </a:r>
            <a:endParaRPr lang="en-US" sz="1600" b="1" dirty="0">
              <a:solidFill>
                <a:schemeClr val="tx2"/>
              </a:solidFill>
              <a:latin typeface="+mj-lt"/>
              <a:cs typeface="Calibri Light" panose="020F0302020204030204" pitchFamily="34" charset="0"/>
            </a:endParaRPr>
          </a:p>
        </p:txBody>
      </p:sp>
      <p:pic>
        <p:nvPicPr>
          <p:cNvPr id="18" name="Picture 17">
            <a:extLst>
              <a:ext uri="{FF2B5EF4-FFF2-40B4-BE49-F238E27FC236}">
                <a16:creationId xmlns:a16="http://schemas.microsoft.com/office/drawing/2014/main" id="{4F2B49AF-DB8A-7840-A5A6-438288004C26}"/>
              </a:ext>
            </a:extLst>
          </p:cNvPr>
          <p:cNvPicPr>
            <a:picLocks noChangeAspect="1"/>
          </p:cNvPicPr>
          <p:nvPr/>
        </p:nvPicPr>
        <p:blipFill>
          <a:blip r:embed="rId4"/>
          <a:stretch>
            <a:fillRect/>
          </a:stretch>
        </p:blipFill>
        <p:spPr>
          <a:xfrm>
            <a:off x="1131056" y="3910664"/>
            <a:ext cx="2760800" cy="2760800"/>
          </a:xfrm>
          <a:prstGeom prst="rect">
            <a:avLst/>
          </a:prstGeom>
        </p:spPr>
      </p:pic>
      <p:sp>
        <p:nvSpPr>
          <p:cNvPr id="49" name="Text Placeholder 156">
            <a:extLst>
              <a:ext uri="{FF2B5EF4-FFF2-40B4-BE49-F238E27FC236}">
                <a16:creationId xmlns:a16="http://schemas.microsoft.com/office/drawing/2014/main" id="{0175C4B7-9064-F143-AF74-1AE00077A6A7}"/>
              </a:ext>
            </a:extLst>
          </p:cNvPr>
          <p:cNvSpPr txBox="1">
            <a:spLocks/>
          </p:cNvSpPr>
          <p:nvPr/>
        </p:nvSpPr>
        <p:spPr>
          <a:xfrm>
            <a:off x="6595303" y="3663283"/>
            <a:ext cx="2232481" cy="321217"/>
          </a:xfrm>
          <a:prstGeom prst="rect">
            <a:avLst/>
          </a:prstGeom>
        </p:spPr>
        <p:txBody>
          <a:bodyPr vert="horz" lIns="91440" tIns="45720" rIns="91440" bIns="45720" rtlCol="0">
            <a:normAutofit fontScale="85000" lnSpcReduction="20000"/>
          </a:bodyPr>
          <a:lstStyle>
            <a:lvl1pPr marL="0" indent="-228600" algn="l" defTabSz="1219170" rtl="0" eaLnBrk="1" latinLnBrk="0" hangingPunct="1">
              <a:lnSpc>
                <a:spcPct val="90000"/>
              </a:lnSpc>
              <a:spcBef>
                <a:spcPts val="1000"/>
              </a:spcBef>
              <a:buFont typeface="Arial" panose="020B0604020202020204" pitchFamily="34" charset="0"/>
              <a:buChar char="•"/>
              <a:defRPr lang="en-US" sz="1467" kern="1200" dirty="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buNone/>
            </a:pPr>
            <a:r>
              <a:rPr lang="en-US" sz="1400" dirty="0">
                <a:solidFill>
                  <a:schemeClr val="tx2"/>
                </a:solidFill>
              </a:rPr>
              <a:t>/</a:t>
            </a:r>
            <a:r>
              <a:rPr lang="en-US" sz="2400" dirty="0" err="1">
                <a:solidFill>
                  <a:schemeClr val="tx2"/>
                </a:solidFill>
              </a:rPr>
              <a:t>carlos-lopez-taks</a:t>
            </a:r>
            <a:r>
              <a:rPr lang="en-US" sz="1400" dirty="0">
                <a:solidFill>
                  <a:schemeClr val="tx2"/>
                </a:solidFill>
              </a:rPr>
              <a:t> </a:t>
            </a:r>
            <a:endParaRPr lang="en-US" sz="1400" dirty="0">
              <a:solidFill>
                <a:schemeClr val="tx2"/>
              </a:solidFill>
              <a:latin typeface="Segoe UI"/>
            </a:endParaRPr>
          </a:p>
        </p:txBody>
      </p:sp>
      <p:sp>
        <p:nvSpPr>
          <p:cNvPr id="50" name="Text Placeholder 157">
            <a:extLst>
              <a:ext uri="{FF2B5EF4-FFF2-40B4-BE49-F238E27FC236}">
                <a16:creationId xmlns:a16="http://schemas.microsoft.com/office/drawing/2014/main" id="{7C5572FA-78FD-E74E-BF0A-FE25A8B037C2}"/>
              </a:ext>
            </a:extLst>
          </p:cNvPr>
          <p:cNvSpPr txBox="1">
            <a:spLocks/>
          </p:cNvSpPr>
          <p:nvPr/>
        </p:nvSpPr>
        <p:spPr>
          <a:xfrm>
            <a:off x="6591381" y="4141607"/>
            <a:ext cx="2211915" cy="327693"/>
          </a:xfrm>
          <a:prstGeom prst="rect">
            <a:avLst/>
          </a:prstGeom>
        </p:spPr>
        <p:txBody>
          <a:bodyPr vert="horz" lIns="91440" tIns="45720" rIns="91440" bIns="45720" rtlCol="0">
            <a:noAutofit/>
          </a:bodyPr>
          <a:lstStyle>
            <a:lvl1pPr marL="0" indent="-228600" algn="l" defTabSz="1219170" rtl="0" eaLnBrk="1" latinLnBrk="0" hangingPunct="1">
              <a:lnSpc>
                <a:spcPct val="90000"/>
              </a:lnSpc>
              <a:spcBef>
                <a:spcPts val="1000"/>
              </a:spcBef>
              <a:buFont typeface="Arial" panose="020B0604020202020204" pitchFamily="34" charset="0"/>
              <a:buChar char="•"/>
              <a:defRPr lang="en-US" sz="1467" kern="1200" dirty="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buNone/>
            </a:pPr>
            <a:r>
              <a:rPr lang="en-US" sz="2000" dirty="0">
                <a:solidFill>
                  <a:schemeClr val="tx2"/>
                </a:solidFill>
                <a:latin typeface="Segoe UI"/>
              </a:rPr>
              <a:t>@</a:t>
            </a:r>
            <a:r>
              <a:rPr lang="en-US" sz="2000" dirty="0" err="1">
                <a:solidFill>
                  <a:schemeClr val="tx2"/>
                </a:solidFill>
                <a:latin typeface="Segoe UI"/>
              </a:rPr>
              <a:t>CarlosLopezDBA</a:t>
            </a:r>
            <a:endParaRPr lang="en-US" sz="2000" dirty="0">
              <a:solidFill>
                <a:schemeClr val="tx2"/>
              </a:solidFill>
              <a:latin typeface="Segoe UI"/>
            </a:endParaRPr>
          </a:p>
        </p:txBody>
      </p:sp>
      <p:grpSp>
        <p:nvGrpSpPr>
          <p:cNvPr id="51" name="Group 50">
            <a:extLst>
              <a:ext uri="{FF2B5EF4-FFF2-40B4-BE49-F238E27FC236}">
                <a16:creationId xmlns:a16="http://schemas.microsoft.com/office/drawing/2014/main" id="{CACC3FD2-AAC9-704A-89A5-1BDFC1E9CA8F}"/>
              </a:ext>
            </a:extLst>
          </p:cNvPr>
          <p:cNvGrpSpPr/>
          <p:nvPr/>
        </p:nvGrpSpPr>
        <p:grpSpPr>
          <a:xfrm>
            <a:off x="6174553" y="4163167"/>
            <a:ext cx="306133" cy="306133"/>
            <a:chOff x="5748554" y="5146675"/>
            <a:chExt cx="353832" cy="353832"/>
          </a:xfrm>
        </p:grpSpPr>
        <p:sp>
          <p:nvSpPr>
            <p:cNvPr id="52" name="Freeform 383">
              <a:extLst>
                <a:ext uri="{FF2B5EF4-FFF2-40B4-BE49-F238E27FC236}">
                  <a16:creationId xmlns:a16="http://schemas.microsoft.com/office/drawing/2014/main" id="{E62B28F7-31B7-5A48-B557-A84FE636B1B4}"/>
                </a:ext>
              </a:extLst>
            </p:cNvPr>
            <p:cNvSpPr>
              <a:spLocks/>
            </p:cNvSpPr>
            <p:nvPr/>
          </p:nvSpPr>
          <p:spPr bwMode="auto">
            <a:xfrm>
              <a:off x="5852152" y="5257801"/>
              <a:ext cx="159335" cy="137931"/>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pPr defTabSz="1219140">
                <a:defRPr/>
              </a:pPr>
              <a:endParaRPr lang="en-US" sz="2400">
                <a:solidFill>
                  <a:srgbClr val="000000"/>
                </a:solidFill>
                <a:latin typeface="Segoe UI"/>
              </a:endParaRPr>
            </a:p>
          </p:txBody>
        </p:sp>
        <p:sp>
          <p:nvSpPr>
            <p:cNvPr id="53" name="Rounded Rectangle 52">
              <a:extLst>
                <a:ext uri="{FF2B5EF4-FFF2-40B4-BE49-F238E27FC236}">
                  <a16:creationId xmlns:a16="http://schemas.microsoft.com/office/drawing/2014/main" id="{2413F997-2BE5-744D-974A-7B0C9A91AF2B}"/>
                </a:ext>
              </a:extLst>
            </p:cNvPr>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40">
                <a:defRPr/>
              </a:pPr>
              <a:endParaRPr lang="en-US" sz="2400">
                <a:solidFill>
                  <a:srgbClr val="AFAFAF"/>
                </a:solidFill>
                <a:latin typeface="Segoe UI"/>
              </a:endParaRPr>
            </a:p>
          </p:txBody>
        </p:sp>
      </p:grpSp>
      <p:grpSp>
        <p:nvGrpSpPr>
          <p:cNvPr id="54" name="Group 53">
            <a:extLst>
              <a:ext uri="{FF2B5EF4-FFF2-40B4-BE49-F238E27FC236}">
                <a16:creationId xmlns:a16="http://schemas.microsoft.com/office/drawing/2014/main" id="{B72A8FE1-0E83-4E48-9A87-16953804A966}"/>
              </a:ext>
            </a:extLst>
          </p:cNvPr>
          <p:cNvGrpSpPr/>
          <p:nvPr/>
        </p:nvGrpSpPr>
        <p:grpSpPr>
          <a:xfrm>
            <a:off x="6150915" y="3622694"/>
            <a:ext cx="306133" cy="306133"/>
            <a:chOff x="3348740" y="4138863"/>
            <a:chExt cx="229600" cy="229600"/>
          </a:xfrm>
        </p:grpSpPr>
        <p:sp>
          <p:nvSpPr>
            <p:cNvPr id="55" name="Rounded Rectangle 54">
              <a:extLst>
                <a:ext uri="{FF2B5EF4-FFF2-40B4-BE49-F238E27FC236}">
                  <a16:creationId xmlns:a16="http://schemas.microsoft.com/office/drawing/2014/main" id="{C5926044-9F0F-9248-8EDC-C7A71B74FF73}"/>
                </a:ext>
              </a:extLst>
            </p:cNvPr>
            <p:cNvSpPr/>
            <p:nvPr/>
          </p:nvSpPr>
          <p:spPr>
            <a:xfrm>
              <a:off x="3348740" y="4138863"/>
              <a:ext cx="229600" cy="229600"/>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40">
                <a:defRPr/>
              </a:pPr>
              <a:endParaRPr lang="en-US" sz="2400">
                <a:solidFill>
                  <a:srgbClr val="AFAFAF"/>
                </a:solidFill>
                <a:latin typeface="Segoe UI"/>
              </a:endParaRPr>
            </a:p>
          </p:txBody>
        </p:sp>
        <p:grpSp>
          <p:nvGrpSpPr>
            <p:cNvPr id="56" name="Group 1216">
              <a:extLst>
                <a:ext uri="{FF2B5EF4-FFF2-40B4-BE49-F238E27FC236}">
                  <a16:creationId xmlns:a16="http://schemas.microsoft.com/office/drawing/2014/main" id="{CC976A45-8AF2-B24D-ABC6-0C9221373E66}"/>
                </a:ext>
              </a:extLst>
            </p:cNvPr>
            <p:cNvGrpSpPr>
              <a:grpSpLocks/>
            </p:cNvGrpSpPr>
            <p:nvPr/>
          </p:nvGrpSpPr>
          <p:grpSpPr bwMode="auto">
            <a:xfrm>
              <a:off x="3416337" y="4197351"/>
              <a:ext cx="101582" cy="101580"/>
              <a:chOff x="8400256" y="3573016"/>
              <a:chExt cx="423863" cy="422275"/>
            </a:xfrm>
            <a:solidFill>
              <a:schemeClr val="tx1"/>
            </a:solidFill>
          </p:grpSpPr>
          <p:sp>
            <p:nvSpPr>
              <p:cNvPr id="57" name="Oval 315">
                <a:extLst>
                  <a:ext uri="{FF2B5EF4-FFF2-40B4-BE49-F238E27FC236}">
                    <a16:creationId xmlns:a16="http://schemas.microsoft.com/office/drawing/2014/main" id="{BDFA44DD-95ED-B845-805E-4A1ABF30B45E}"/>
                  </a:ext>
                </a:extLst>
              </p:cNvPr>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defTabSz="1219140">
                  <a:defRPr/>
                </a:pPr>
                <a:endParaRPr lang="en-AU" altLang="x-none" sz="2400">
                  <a:solidFill>
                    <a:srgbClr val="000000"/>
                  </a:solidFill>
                </a:endParaRPr>
              </a:p>
            </p:txBody>
          </p:sp>
          <p:sp>
            <p:nvSpPr>
              <p:cNvPr id="58" name="Rectangle 316">
                <a:extLst>
                  <a:ext uri="{FF2B5EF4-FFF2-40B4-BE49-F238E27FC236}">
                    <a16:creationId xmlns:a16="http://schemas.microsoft.com/office/drawing/2014/main" id="{709E2D70-105A-054A-B63C-F5EC03458F18}"/>
                  </a:ext>
                </a:extLst>
              </p:cNvPr>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defTabSz="1219140">
                  <a:defRPr/>
                </a:pPr>
                <a:endParaRPr lang="en-AU" altLang="x-none" sz="2400">
                  <a:solidFill>
                    <a:srgbClr val="000000"/>
                  </a:solidFill>
                </a:endParaRPr>
              </a:p>
            </p:txBody>
          </p:sp>
          <p:sp>
            <p:nvSpPr>
              <p:cNvPr id="59" name="Freeform 317">
                <a:extLst>
                  <a:ext uri="{FF2B5EF4-FFF2-40B4-BE49-F238E27FC236}">
                    <a16:creationId xmlns:a16="http://schemas.microsoft.com/office/drawing/2014/main" id="{F4FC1606-0544-844D-97C8-DCC0306B9694}"/>
                  </a:ext>
                </a:extLst>
              </p:cNvPr>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219140">
                  <a:defRPr/>
                </a:pPr>
                <a:endParaRPr lang="en-US" sz="2400">
                  <a:solidFill>
                    <a:srgbClr val="000000"/>
                  </a:solidFill>
                  <a:latin typeface="Segoe UI"/>
                </a:endParaRPr>
              </a:p>
            </p:txBody>
          </p:sp>
        </p:grpSp>
      </p:grpSp>
      <p:pic>
        <p:nvPicPr>
          <p:cNvPr id="71" name="Picture 70">
            <a:extLst>
              <a:ext uri="{FF2B5EF4-FFF2-40B4-BE49-F238E27FC236}">
                <a16:creationId xmlns:a16="http://schemas.microsoft.com/office/drawing/2014/main" id="{9AC6056F-4F60-8545-96DE-3253916B790B}"/>
              </a:ext>
            </a:extLst>
          </p:cNvPr>
          <p:cNvPicPr>
            <a:picLocks noChangeAspect="1"/>
          </p:cNvPicPr>
          <p:nvPr/>
        </p:nvPicPr>
        <p:blipFill>
          <a:blip r:embed="rId5"/>
          <a:stretch>
            <a:fillRect/>
          </a:stretch>
        </p:blipFill>
        <p:spPr>
          <a:xfrm>
            <a:off x="10610694" y="122816"/>
            <a:ext cx="1219200" cy="1219200"/>
          </a:xfrm>
          <a:prstGeom prst="rect">
            <a:avLst/>
          </a:prstGeom>
        </p:spPr>
      </p:pic>
      <p:pic>
        <p:nvPicPr>
          <p:cNvPr id="4" name="Picture 3">
            <a:extLst>
              <a:ext uri="{FF2B5EF4-FFF2-40B4-BE49-F238E27FC236}">
                <a16:creationId xmlns:a16="http://schemas.microsoft.com/office/drawing/2014/main" id="{6C4B0970-995C-8142-B0CF-EF79BAAAFE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18443" y="2004455"/>
            <a:ext cx="1743479" cy="712803"/>
          </a:xfrm>
          <a:prstGeom prst="rect">
            <a:avLst/>
          </a:prstGeom>
        </p:spPr>
      </p:pic>
      <p:sp>
        <p:nvSpPr>
          <p:cNvPr id="12" name="Title 11">
            <a:extLst>
              <a:ext uri="{FF2B5EF4-FFF2-40B4-BE49-F238E27FC236}">
                <a16:creationId xmlns:a16="http://schemas.microsoft.com/office/drawing/2014/main" id="{DFC967DA-0CAA-144D-A34F-0BBB18DB1151}"/>
              </a:ext>
            </a:extLst>
          </p:cNvPr>
          <p:cNvSpPr>
            <a:spLocks noGrp="1"/>
          </p:cNvSpPr>
          <p:nvPr>
            <p:ph type="title"/>
          </p:nvPr>
        </p:nvSpPr>
        <p:spPr>
          <a:xfrm>
            <a:off x="1131056" y="2846659"/>
            <a:ext cx="4331368" cy="627904"/>
          </a:xfrm>
        </p:spPr>
        <p:txBody>
          <a:bodyPr>
            <a:normAutofit fontScale="90000"/>
          </a:bodyPr>
          <a:lstStyle/>
          <a:p>
            <a:r>
              <a:rPr lang="en-US" dirty="0"/>
              <a:t>Carlos Lopez</a:t>
            </a:r>
          </a:p>
        </p:txBody>
      </p:sp>
      <p:pic>
        <p:nvPicPr>
          <p:cNvPr id="36" name="Picture 35">
            <a:extLst>
              <a:ext uri="{FF2B5EF4-FFF2-40B4-BE49-F238E27FC236}">
                <a16:creationId xmlns:a16="http://schemas.microsoft.com/office/drawing/2014/main" id="{5287D7B0-32C4-224C-ACC7-67232AA29456}"/>
              </a:ext>
            </a:extLst>
          </p:cNvPr>
          <p:cNvPicPr>
            <a:picLocks noChangeAspect="1"/>
          </p:cNvPicPr>
          <p:nvPr/>
        </p:nvPicPr>
        <p:blipFill>
          <a:blip r:embed="rId7"/>
          <a:stretch>
            <a:fillRect/>
          </a:stretch>
        </p:blipFill>
        <p:spPr>
          <a:xfrm>
            <a:off x="9846764" y="4951654"/>
            <a:ext cx="1983130" cy="1719810"/>
          </a:xfrm>
          <a:prstGeom prst="rect">
            <a:avLst/>
          </a:prstGeom>
        </p:spPr>
      </p:pic>
    </p:spTree>
    <p:extLst>
      <p:ext uri="{BB962C8B-B14F-4D97-AF65-F5344CB8AC3E}">
        <p14:creationId xmlns:p14="http://schemas.microsoft.com/office/powerpoint/2010/main" val="1593406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90" name="Rectangle 289"/>
          <p:cNvSpPr/>
          <p:nvPr/>
        </p:nvSpPr>
        <p:spPr>
          <a:xfrm>
            <a:off x="1524000" y="6407032"/>
            <a:ext cx="9144001" cy="20143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grpSp>
        <p:nvGrpSpPr>
          <p:cNvPr id="34" name="Group 33"/>
          <p:cNvGrpSpPr/>
          <p:nvPr/>
        </p:nvGrpSpPr>
        <p:grpSpPr>
          <a:xfrm>
            <a:off x="1617516" y="-2377441"/>
            <a:ext cx="8965106" cy="3091513"/>
            <a:chOff x="79489" y="93725"/>
            <a:chExt cx="7528724" cy="2596193"/>
          </a:xfrm>
        </p:grpSpPr>
        <p:grpSp>
          <p:nvGrpSpPr>
            <p:cNvPr id="191" name="Group 190"/>
            <p:cNvGrpSpPr/>
            <p:nvPr userDrawn="1"/>
          </p:nvGrpSpPr>
          <p:grpSpPr>
            <a:xfrm>
              <a:off x="3884095" y="93725"/>
              <a:ext cx="3724118" cy="2280737"/>
              <a:chOff x="89945" y="3549191"/>
              <a:chExt cx="5248409" cy="3214249"/>
            </a:xfrm>
          </p:grpSpPr>
          <p:sp>
            <p:nvSpPr>
              <p:cNvPr id="247"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8"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9"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0"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1"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2"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3"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4"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5"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6"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7"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8"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59"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0"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1"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2"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3"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4"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5"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6"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7"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8"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69"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0"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1"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2"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3"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4"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5"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6"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7"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8"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79"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0"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1"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2"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3"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4"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5"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6"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7"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8"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89"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92" name="Group 191"/>
            <p:cNvGrpSpPr/>
            <p:nvPr userDrawn="1"/>
          </p:nvGrpSpPr>
          <p:grpSpPr>
            <a:xfrm>
              <a:off x="79489" y="93725"/>
              <a:ext cx="3722821" cy="2596193"/>
              <a:chOff x="89945" y="191284"/>
              <a:chExt cx="5246581" cy="3658822"/>
            </a:xfrm>
          </p:grpSpPr>
          <p:sp>
            <p:nvSpPr>
              <p:cNvPr id="193"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4"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5"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6"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7"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8"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9"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0"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1"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2"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3"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4"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5"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6"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7"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8"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09"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0"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1"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2"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3"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4"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5"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6"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7"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8"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19"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0"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1"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2"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3"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4"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5"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6"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7"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8"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29"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0"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1"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2"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3"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4"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5"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6"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7"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39"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0"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1"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2"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3"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4"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5"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246"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390" name="Rectangle 389"/>
          <p:cNvSpPr/>
          <p:nvPr/>
        </p:nvSpPr>
        <p:spPr bwMode="auto">
          <a:xfrm>
            <a:off x="1529866" y="-2487706"/>
            <a:ext cx="9138134" cy="2554065"/>
          </a:xfrm>
          <a:prstGeom prst="rect">
            <a:avLst/>
          </a:prstGeom>
          <a:solidFill>
            <a:schemeClr val="bg1">
              <a:alpha val="8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pic>
        <p:nvPicPr>
          <p:cNvPr id="20" name="Picture 19"/>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9433" t="12454" r="3339" b="16559"/>
          <a:stretch/>
        </p:blipFill>
        <p:spPr>
          <a:xfrm>
            <a:off x="1524000" y="1517070"/>
            <a:ext cx="9144000" cy="4960970"/>
          </a:xfrm>
          <a:prstGeom prst="rect">
            <a:avLst/>
          </a:prstGeom>
        </p:spPr>
      </p:pic>
      <p:sp>
        <p:nvSpPr>
          <p:cNvPr id="87" name="Rectangle 86"/>
          <p:cNvSpPr/>
          <p:nvPr/>
        </p:nvSpPr>
        <p:spPr>
          <a:xfrm>
            <a:off x="1524000" y="1513172"/>
            <a:ext cx="9144000" cy="4974389"/>
          </a:xfrm>
          <a:prstGeom prst="rect">
            <a:avLst/>
          </a:prstGeom>
          <a:solidFill>
            <a:schemeClr val="accent3">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85" name="Rectangle 84"/>
          <p:cNvSpPr/>
          <p:nvPr/>
        </p:nvSpPr>
        <p:spPr>
          <a:xfrm>
            <a:off x="5236297" y="-65237"/>
            <a:ext cx="5431705" cy="158137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82" name="Arrow: Pentagon 81"/>
          <p:cNvSpPr/>
          <p:nvPr/>
        </p:nvSpPr>
        <p:spPr>
          <a:xfrm>
            <a:off x="1524001" y="-65237"/>
            <a:ext cx="4594440" cy="1581374"/>
          </a:xfrm>
          <a:prstGeom prst="homePlate">
            <a:avLst>
              <a:gd name="adj" fmla="val 29352"/>
            </a:avLst>
          </a:prstGeom>
          <a:solidFill>
            <a:srgbClr val="002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1" name="Rectangle 10"/>
          <p:cNvSpPr/>
          <p:nvPr/>
        </p:nvSpPr>
        <p:spPr>
          <a:xfrm>
            <a:off x="1717162" y="4228295"/>
            <a:ext cx="4303059" cy="2028266"/>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61365" tIns="161365" rIns="107577" bIns="107577" rtlCol="0" anchor="t"/>
          <a:lstStyle/>
          <a:p>
            <a:r>
              <a:rPr lang="en-US" sz="1647" b="1" dirty="0">
                <a:solidFill>
                  <a:schemeClr val="accent3"/>
                </a:solidFill>
                <a:ea typeface="Segoe UI Light" charset="0"/>
                <a:cs typeface="Segoe UI Light" charset="0"/>
              </a:rPr>
              <a:t>Most secure database on a trusted cloud</a:t>
            </a:r>
          </a:p>
        </p:txBody>
      </p:sp>
      <p:sp>
        <p:nvSpPr>
          <p:cNvPr id="14" name="Rectangle 13"/>
          <p:cNvSpPr/>
          <p:nvPr/>
        </p:nvSpPr>
        <p:spPr>
          <a:xfrm>
            <a:off x="6171781" y="4228295"/>
            <a:ext cx="4303059" cy="2028266"/>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61365" tIns="161365" rIns="215153" bIns="107577" rtlCol="0" anchor="t"/>
          <a:lstStyle/>
          <a:p>
            <a:r>
              <a:rPr lang="en-US" sz="1647" b="1" dirty="0">
                <a:solidFill>
                  <a:schemeClr val="accent3"/>
                </a:solidFill>
                <a:ea typeface="Segoe UI Light" charset="0"/>
                <a:cs typeface="Segoe UI Light" charset="0"/>
              </a:rPr>
              <a:t>Effortless hybrid connectivity</a:t>
            </a:r>
          </a:p>
        </p:txBody>
      </p:sp>
      <p:sp>
        <p:nvSpPr>
          <p:cNvPr id="12" name="Rectangle 11"/>
          <p:cNvSpPr/>
          <p:nvPr/>
        </p:nvSpPr>
        <p:spPr>
          <a:xfrm>
            <a:off x="6171781" y="2042165"/>
            <a:ext cx="4303059" cy="2028266"/>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61365" tIns="161365" rIns="215153" bIns="107577" rtlCol="0" anchor="t"/>
          <a:lstStyle/>
          <a:p>
            <a:r>
              <a:rPr lang="en-US" sz="1647" b="1" dirty="0">
                <a:solidFill>
                  <a:schemeClr val="accent3"/>
                </a:solidFill>
                <a:ea typeface="Segoe UI Light" charset="0"/>
                <a:cs typeface="Segoe UI Light" charset="0"/>
              </a:rPr>
              <a:t>Tuned for exceptional performance</a:t>
            </a:r>
          </a:p>
        </p:txBody>
      </p:sp>
      <p:sp>
        <p:nvSpPr>
          <p:cNvPr id="16" name="Rectangle 15"/>
          <p:cNvSpPr/>
          <p:nvPr/>
        </p:nvSpPr>
        <p:spPr>
          <a:xfrm>
            <a:off x="1717162" y="2042165"/>
            <a:ext cx="4303059" cy="2028266"/>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61365" tIns="161365" rIns="215153" bIns="107577" rtlCol="0" anchor="t"/>
          <a:lstStyle/>
          <a:p>
            <a:r>
              <a:rPr lang="en-US" sz="1647" b="1" dirty="0">
                <a:solidFill>
                  <a:schemeClr val="accent3"/>
                </a:solidFill>
                <a:ea typeface="Segoe UI Light" charset="0"/>
                <a:cs typeface="Segoe UI Light" charset="0"/>
              </a:rPr>
              <a:t>Fast time-to-value with cloud flexibility</a:t>
            </a:r>
          </a:p>
        </p:txBody>
      </p:sp>
      <p:sp>
        <p:nvSpPr>
          <p:cNvPr id="13" name="Rectangle 12"/>
          <p:cNvSpPr/>
          <p:nvPr/>
        </p:nvSpPr>
        <p:spPr>
          <a:xfrm>
            <a:off x="7594687" y="2658634"/>
            <a:ext cx="2859035" cy="11224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61365" tIns="53788" rIns="161365" bIns="53788" rtlCol="0" anchor="t">
            <a:spAutoFit/>
          </a:bodyPr>
          <a:lstStyle/>
          <a:p>
            <a:r>
              <a:rPr lang="en-US" sz="1647" dirty="0">
                <a:solidFill>
                  <a:srgbClr val="002050"/>
                </a:solidFill>
                <a:latin typeface="Segoe UI" panose="020B0502040204020203" pitchFamily="34" charset="0"/>
                <a:cs typeface="Segoe UI" panose="020B0502040204020203" pitchFamily="34" charset="0"/>
              </a:rPr>
              <a:t>Meet your toughest demands with virtual machines optimized by the team that built SQL Server</a:t>
            </a:r>
          </a:p>
        </p:txBody>
      </p:sp>
      <p:sp>
        <p:nvSpPr>
          <p:cNvPr id="15" name="Rectangle 14"/>
          <p:cNvSpPr/>
          <p:nvPr/>
        </p:nvSpPr>
        <p:spPr>
          <a:xfrm>
            <a:off x="7573340" y="4881659"/>
            <a:ext cx="2680947" cy="11224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61365" tIns="53788" rIns="161365" bIns="53788" rtlCol="0" anchor="t">
            <a:spAutoFit/>
          </a:bodyPr>
          <a:lstStyle/>
          <a:p>
            <a:r>
              <a:rPr lang="en-US" sz="1647" dirty="0">
                <a:solidFill>
                  <a:srgbClr val="002050"/>
                </a:solidFill>
                <a:latin typeface="Segoe UI" panose="020B0502040204020203" pitchFamily="34" charset="0"/>
                <a:cs typeface="Segoe UI" panose="020B0502040204020203" pitchFamily="34" charset="0"/>
              </a:rPr>
              <a:t>Get the most out of your on-premises investments and take advantage of Azure’s rich ecosystem</a:t>
            </a:r>
          </a:p>
        </p:txBody>
      </p:sp>
      <p:sp>
        <p:nvSpPr>
          <p:cNvPr id="17" name="Rectangle 16"/>
          <p:cNvSpPr/>
          <p:nvPr/>
        </p:nvSpPr>
        <p:spPr>
          <a:xfrm>
            <a:off x="3155253" y="2658633"/>
            <a:ext cx="2680947" cy="11224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61365" tIns="53788" rIns="161365" bIns="53788" rtlCol="0" anchor="t">
            <a:spAutoFit/>
          </a:bodyPr>
          <a:lstStyle/>
          <a:p>
            <a:r>
              <a:rPr lang="en-US" sz="1647" dirty="0">
                <a:solidFill>
                  <a:srgbClr val="002050"/>
                </a:solidFill>
                <a:latin typeface="Segoe UI" panose="020B0502040204020203" pitchFamily="34" charset="0"/>
                <a:cs typeface="Segoe UI" panose="020B0502040204020203" pitchFamily="34" charset="0"/>
              </a:rPr>
              <a:t>Set up and manage your SQL Server deployments in minutes, then scale up or scale down on the fly</a:t>
            </a:r>
            <a:endParaRPr lang="en-US" sz="1647" strike="sngStrike" dirty="0">
              <a:solidFill>
                <a:srgbClr val="002050"/>
              </a:solidFill>
              <a:latin typeface="Segoe UI" panose="020B0502040204020203" pitchFamily="34" charset="0"/>
              <a:cs typeface="Segoe UI" panose="020B0502040204020203" pitchFamily="34" charset="0"/>
            </a:endParaRPr>
          </a:p>
        </p:txBody>
      </p:sp>
      <p:sp>
        <p:nvSpPr>
          <p:cNvPr id="18" name="Rectangle 17"/>
          <p:cNvSpPr/>
          <p:nvPr/>
        </p:nvSpPr>
        <p:spPr>
          <a:xfrm>
            <a:off x="3133904" y="4881659"/>
            <a:ext cx="2680947" cy="11224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61365" tIns="53788" rIns="161365" bIns="53788" rtlCol="0" anchor="t">
            <a:spAutoFit/>
          </a:bodyPr>
          <a:lstStyle/>
          <a:p>
            <a:r>
              <a:rPr lang="en-US" sz="1647" dirty="0">
                <a:solidFill>
                  <a:srgbClr val="002050"/>
                </a:solidFill>
                <a:latin typeface="Segoe UI" panose="020B0502040204020203" pitchFamily="34" charset="0"/>
                <a:cs typeface="Segoe UI" panose="020B0502040204020203" pitchFamily="34" charset="0"/>
              </a:rPr>
              <a:t>Protect your entire data estate with the most secure database on the most compliant cloud</a:t>
            </a:r>
          </a:p>
        </p:txBody>
      </p:sp>
      <p:sp>
        <p:nvSpPr>
          <p:cNvPr id="2" name="TextBox 1"/>
          <p:cNvSpPr txBox="1"/>
          <p:nvPr/>
        </p:nvSpPr>
        <p:spPr>
          <a:xfrm>
            <a:off x="1878857" y="-2221906"/>
            <a:ext cx="8886256" cy="1135183"/>
          </a:xfrm>
          <a:prstGeom prst="rect">
            <a:avLst/>
          </a:prstGeom>
          <a:noFill/>
        </p:spPr>
        <p:txBody>
          <a:bodyPr wrap="square" rtlCol="0">
            <a:spAutoFit/>
          </a:bodyPr>
          <a:lstStyle/>
          <a:p>
            <a:pPr>
              <a:lnSpc>
                <a:spcPct val="90000"/>
              </a:lnSpc>
            </a:pPr>
            <a:r>
              <a:rPr lang="en-US" sz="3765" dirty="0">
                <a:solidFill>
                  <a:schemeClr val="accent3"/>
                </a:solidFill>
                <a:latin typeface="Segoe UI Light" panose="020B0502040204020203" pitchFamily="34" charset="0"/>
                <a:cs typeface="Segoe UI Light" panose="020B0502040204020203" pitchFamily="34" charset="0"/>
              </a:rPr>
              <a:t>SQL Server runs best </a:t>
            </a:r>
            <a:br>
              <a:rPr lang="en-US" sz="3765" dirty="0">
                <a:solidFill>
                  <a:schemeClr val="accent3"/>
                </a:solidFill>
                <a:latin typeface="Segoe UI Light" panose="020B0502040204020203" pitchFamily="34" charset="0"/>
                <a:cs typeface="Segoe UI Light" panose="020B0502040204020203" pitchFamily="34" charset="0"/>
              </a:rPr>
            </a:br>
            <a:r>
              <a:rPr lang="en-US" sz="3765" dirty="0">
                <a:solidFill>
                  <a:schemeClr val="accent3"/>
                </a:solidFill>
                <a:latin typeface="Segoe UI Light" panose="020B0502040204020203" pitchFamily="34" charset="0"/>
                <a:cs typeface="Segoe UI Light" panose="020B0502040204020203" pitchFamily="34" charset="0"/>
              </a:rPr>
              <a:t>on Azure Virtual Machines</a:t>
            </a:r>
          </a:p>
        </p:txBody>
      </p:sp>
      <p:sp>
        <p:nvSpPr>
          <p:cNvPr id="3" name="TextBox 2"/>
          <p:cNvSpPr txBox="1"/>
          <p:nvPr/>
        </p:nvSpPr>
        <p:spPr>
          <a:xfrm>
            <a:off x="1878857" y="-1083086"/>
            <a:ext cx="7867218" cy="888961"/>
          </a:xfrm>
          <a:prstGeom prst="rect">
            <a:avLst/>
          </a:prstGeom>
          <a:noFill/>
        </p:spPr>
        <p:txBody>
          <a:bodyPr wrap="square" rtlCol="0">
            <a:spAutoFit/>
          </a:bodyPr>
          <a:lstStyle/>
          <a:p>
            <a:r>
              <a:rPr lang="en-US" sz="1294" dirty="0">
                <a:solidFill>
                  <a:srgbClr val="002050"/>
                </a:solidFill>
                <a:latin typeface="Segoe UI" panose="020B0502040204020203" pitchFamily="34" charset="0"/>
                <a:cs typeface="Segoe UI" panose="020B0502040204020203" pitchFamily="34" charset="0"/>
              </a:rPr>
              <a:t>SQL Server is the most-used database in the world, which means it’s probably running in your datacenter already. Today, organizations like yours are increasingly accessing IT resources or delivering capabilities through the cloud</a:t>
            </a:r>
            <a:r>
              <a:rPr lang="en-US" sz="1294" baseline="30000" dirty="0">
                <a:solidFill>
                  <a:srgbClr val="002050"/>
                </a:solidFill>
                <a:latin typeface="Segoe UI" panose="020B0502040204020203" pitchFamily="34" charset="0"/>
                <a:cs typeface="Segoe UI" panose="020B0502040204020203" pitchFamily="34" charset="0"/>
              </a:rPr>
              <a:t>1</a:t>
            </a:r>
            <a:r>
              <a:rPr lang="en-US" sz="1294" dirty="0">
                <a:solidFill>
                  <a:srgbClr val="002050"/>
                </a:solidFill>
                <a:latin typeface="Segoe UI" panose="020B0502040204020203" pitchFamily="34" charset="0"/>
                <a:cs typeface="Segoe UI" panose="020B0502040204020203" pitchFamily="34" charset="0"/>
              </a:rPr>
              <a:t>—it is an essential ingredient for modernizing your data strategy. Why? Because, the IT challenges you face have solutions in the cloud. </a:t>
            </a:r>
          </a:p>
        </p:txBody>
      </p:sp>
      <p:sp>
        <p:nvSpPr>
          <p:cNvPr id="4" name="TextBox 3"/>
          <p:cNvSpPr txBox="1"/>
          <p:nvPr/>
        </p:nvSpPr>
        <p:spPr>
          <a:xfrm>
            <a:off x="1849723" y="56472"/>
            <a:ext cx="2924735" cy="381964"/>
          </a:xfrm>
          <a:prstGeom prst="rect">
            <a:avLst/>
          </a:prstGeom>
          <a:noFill/>
        </p:spPr>
        <p:txBody>
          <a:bodyPr wrap="square" rtlCol="0">
            <a:spAutoFit/>
          </a:bodyPr>
          <a:lstStyle/>
          <a:p>
            <a:r>
              <a:rPr lang="en-US" sz="1882" b="1" dirty="0">
                <a:solidFill>
                  <a:schemeClr val="bg1"/>
                </a:solidFill>
                <a:latin typeface="Segoe UI" panose="020B0502040204020203" pitchFamily="34" charset="0"/>
                <a:cs typeface="Segoe UI" panose="020B0502040204020203" pitchFamily="34" charset="0"/>
              </a:rPr>
              <a:t>Today’s IT challenges…</a:t>
            </a:r>
          </a:p>
        </p:txBody>
      </p:sp>
      <p:sp>
        <p:nvSpPr>
          <p:cNvPr id="5" name="TextBox 4"/>
          <p:cNvSpPr txBox="1"/>
          <p:nvPr/>
        </p:nvSpPr>
        <p:spPr>
          <a:xfrm>
            <a:off x="6249531" y="56472"/>
            <a:ext cx="3594714" cy="381964"/>
          </a:xfrm>
          <a:prstGeom prst="rect">
            <a:avLst/>
          </a:prstGeom>
          <a:noFill/>
        </p:spPr>
        <p:txBody>
          <a:bodyPr wrap="square" rtlCol="0">
            <a:spAutoFit/>
          </a:bodyPr>
          <a:lstStyle/>
          <a:p>
            <a:r>
              <a:rPr lang="en-US" sz="1882" b="1" dirty="0">
                <a:solidFill>
                  <a:schemeClr val="bg1"/>
                </a:solidFill>
                <a:latin typeface="Segoe UI" panose="020B0502040204020203" pitchFamily="34" charset="0"/>
                <a:cs typeface="Segoe UI" panose="020B0502040204020203" pitchFamily="34" charset="0"/>
              </a:rPr>
              <a:t>…have solutions in the cloud</a:t>
            </a:r>
          </a:p>
        </p:txBody>
      </p:sp>
      <p:sp>
        <p:nvSpPr>
          <p:cNvPr id="6" name="TextBox 5"/>
          <p:cNvSpPr txBox="1"/>
          <p:nvPr/>
        </p:nvSpPr>
        <p:spPr>
          <a:xfrm>
            <a:off x="1878857" y="442119"/>
            <a:ext cx="3843616" cy="888961"/>
          </a:xfrm>
          <a:prstGeom prst="rect">
            <a:avLst/>
          </a:prstGeom>
          <a:noFill/>
        </p:spPr>
        <p:txBody>
          <a:bodyPr wrap="square" rtlCol="0">
            <a:spAutoFit/>
          </a:bodyPr>
          <a:lstStyle/>
          <a:p>
            <a:pPr marL="161362" indent="-161362">
              <a:buClr>
                <a:schemeClr val="accent1"/>
              </a:buClr>
              <a:buFont typeface="Arial" panose="020B0604020202020204" pitchFamily="34" charset="0"/>
              <a:buChar char="•"/>
            </a:pPr>
            <a:r>
              <a:rPr lang="en-US" sz="1294" dirty="0">
                <a:solidFill>
                  <a:schemeClr val="bg1"/>
                </a:solidFill>
                <a:latin typeface="Segoe UI" panose="020B0502040204020203" pitchFamily="34" charset="0"/>
                <a:cs typeface="Segoe UI" panose="020B0502040204020203" pitchFamily="34" charset="0"/>
              </a:rPr>
              <a:t>IT budget constraints</a:t>
            </a:r>
          </a:p>
          <a:p>
            <a:pPr marL="161362" indent="-161362">
              <a:buClr>
                <a:schemeClr val="accent1"/>
              </a:buClr>
              <a:buFont typeface="Arial" panose="020B0604020202020204" pitchFamily="34" charset="0"/>
              <a:buChar char="•"/>
            </a:pPr>
            <a:r>
              <a:rPr lang="en-US" sz="1294" dirty="0">
                <a:solidFill>
                  <a:schemeClr val="bg1"/>
                </a:solidFill>
                <a:latin typeface="Segoe UI" panose="020B0502040204020203" pitchFamily="34" charset="0"/>
                <a:cs typeface="Segoe UI" panose="020B0502040204020203" pitchFamily="34" charset="0"/>
              </a:rPr>
              <a:t>“I need it yesterday” timelines</a:t>
            </a:r>
          </a:p>
          <a:p>
            <a:pPr marL="161362" indent="-161362">
              <a:buClr>
                <a:schemeClr val="accent1"/>
              </a:buClr>
              <a:buFont typeface="Arial" panose="020B0604020202020204" pitchFamily="34" charset="0"/>
              <a:buChar char="•"/>
            </a:pPr>
            <a:r>
              <a:rPr lang="en-US" sz="1294" dirty="0">
                <a:solidFill>
                  <a:schemeClr val="bg1"/>
                </a:solidFill>
                <a:latin typeface="Segoe UI" panose="020B0502040204020203" pitchFamily="34" charset="0"/>
                <a:cs typeface="Segoe UI" panose="020B0502040204020203" pitchFamily="34" charset="0"/>
              </a:rPr>
              <a:t>Patchwork of aging hardware</a:t>
            </a:r>
          </a:p>
          <a:p>
            <a:pPr marL="161362" indent="-161362">
              <a:buClr>
                <a:schemeClr val="accent1"/>
              </a:buClr>
              <a:buFont typeface="Arial" panose="020B0604020202020204" pitchFamily="34" charset="0"/>
              <a:buChar char="•"/>
            </a:pPr>
            <a:r>
              <a:rPr lang="en-US" sz="1294" dirty="0">
                <a:solidFill>
                  <a:schemeClr val="bg1"/>
                </a:solidFill>
                <a:latin typeface="Segoe UI" panose="020B0502040204020203" pitchFamily="34" charset="0"/>
                <a:cs typeface="Segoe UI" panose="020B0502040204020203" pitchFamily="34" charset="0"/>
              </a:rPr>
              <a:t>Highly variable workloads</a:t>
            </a:r>
          </a:p>
        </p:txBody>
      </p:sp>
      <p:sp>
        <p:nvSpPr>
          <p:cNvPr id="7" name="TextBox 6"/>
          <p:cNvSpPr txBox="1"/>
          <p:nvPr/>
        </p:nvSpPr>
        <p:spPr>
          <a:xfrm>
            <a:off x="6454737" y="442119"/>
            <a:ext cx="3416651" cy="888961"/>
          </a:xfrm>
          <a:prstGeom prst="rect">
            <a:avLst/>
          </a:prstGeom>
          <a:noFill/>
        </p:spPr>
        <p:txBody>
          <a:bodyPr wrap="square" rtlCol="0">
            <a:spAutoFit/>
          </a:bodyPr>
          <a:lstStyle/>
          <a:p>
            <a:pPr marL="161362" indent="-161362">
              <a:buClr>
                <a:schemeClr val="bg1"/>
              </a:buClr>
              <a:buFont typeface="Arial" panose="020B0604020202020204" pitchFamily="34" charset="0"/>
              <a:buChar char="•"/>
            </a:pPr>
            <a:r>
              <a:rPr lang="en-US" sz="1294" dirty="0">
                <a:solidFill>
                  <a:srgbClr val="002050"/>
                </a:solidFill>
                <a:latin typeface="Segoe UI" panose="020B0502040204020203" pitchFamily="34" charset="0"/>
                <a:cs typeface="Segoe UI" panose="020B0502040204020203" pitchFamily="34" charset="0"/>
              </a:rPr>
              <a:t>Reduced capex/pay as you go pricing</a:t>
            </a:r>
          </a:p>
          <a:p>
            <a:pPr marL="161362" indent="-161362">
              <a:buClr>
                <a:schemeClr val="bg1"/>
              </a:buClr>
              <a:buFont typeface="Arial" panose="020B0604020202020204" pitchFamily="34" charset="0"/>
              <a:buChar char="•"/>
            </a:pPr>
            <a:r>
              <a:rPr lang="en-US" sz="1294" dirty="0">
                <a:solidFill>
                  <a:srgbClr val="002050"/>
                </a:solidFill>
                <a:latin typeface="Segoe UI" panose="020B0502040204020203" pitchFamily="34" charset="0"/>
                <a:cs typeface="Segoe UI" panose="020B0502040204020203" pitchFamily="34" charset="0"/>
              </a:rPr>
              <a:t>Rapid deployment</a:t>
            </a:r>
          </a:p>
          <a:p>
            <a:pPr marL="161362" indent="-161362">
              <a:buClr>
                <a:schemeClr val="bg1"/>
              </a:buClr>
              <a:buFont typeface="Arial" panose="020B0604020202020204" pitchFamily="34" charset="0"/>
              <a:buChar char="•"/>
            </a:pPr>
            <a:r>
              <a:rPr lang="en-US" sz="1294" dirty="0">
                <a:solidFill>
                  <a:srgbClr val="002050"/>
                </a:solidFill>
                <a:latin typeface="Segoe UI" panose="020B0502040204020203" pitchFamily="34" charset="0"/>
                <a:cs typeface="Segoe UI" panose="020B0502040204020203" pitchFamily="34" charset="0"/>
              </a:rPr>
              <a:t>Reduced configuration</a:t>
            </a:r>
          </a:p>
          <a:p>
            <a:pPr marL="161362" indent="-161362">
              <a:buClr>
                <a:schemeClr val="bg1"/>
              </a:buClr>
              <a:buFont typeface="Arial" panose="020B0604020202020204" pitchFamily="34" charset="0"/>
              <a:buChar char="•"/>
            </a:pPr>
            <a:r>
              <a:rPr lang="en-US" sz="1294" dirty="0">
                <a:solidFill>
                  <a:srgbClr val="002050"/>
                </a:solidFill>
                <a:latin typeface="Segoe UI" panose="020B0502040204020203" pitchFamily="34" charset="0"/>
                <a:cs typeface="Segoe UI" panose="020B0502040204020203" pitchFamily="34" charset="0"/>
              </a:rPr>
              <a:t>Elastic scale</a:t>
            </a:r>
          </a:p>
        </p:txBody>
      </p:sp>
      <p:sp>
        <p:nvSpPr>
          <p:cNvPr id="86" name="TextBox 85"/>
          <p:cNvSpPr txBox="1"/>
          <p:nvPr/>
        </p:nvSpPr>
        <p:spPr>
          <a:xfrm>
            <a:off x="1717162" y="1544197"/>
            <a:ext cx="8572500" cy="454420"/>
          </a:xfrm>
          <a:prstGeom prst="rect">
            <a:avLst/>
          </a:prstGeom>
          <a:noFill/>
        </p:spPr>
        <p:txBody>
          <a:bodyPr wrap="square" rtlCol="0">
            <a:spAutoFit/>
          </a:bodyPr>
          <a:lstStyle/>
          <a:p>
            <a:r>
              <a:rPr lang="en-US" sz="2353" dirty="0">
                <a:solidFill>
                  <a:schemeClr val="bg1"/>
                </a:solidFill>
                <a:latin typeface="+mj-lt"/>
                <a:cs typeface="Segoe UI Semilight" panose="020B0402040204020203" pitchFamily="34" charset="0"/>
              </a:rPr>
              <a:t>SQL Server on Azure Virtual Machines</a:t>
            </a:r>
          </a:p>
        </p:txBody>
      </p:sp>
      <p:sp>
        <p:nvSpPr>
          <p:cNvPr id="44" name="Rectangle 43"/>
          <p:cNvSpPr/>
          <p:nvPr/>
        </p:nvSpPr>
        <p:spPr>
          <a:xfrm>
            <a:off x="1717163" y="6643619"/>
            <a:ext cx="7625799" cy="418191"/>
          </a:xfrm>
          <a:prstGeom prst="rect">
            <a:avLst/>
          </a:prstGeom>
        </p:spPr>
        <p:txBody>
          <a:bodyPr wrap="square">
            <a:spAutoFit/>
          </a:bodyPr>
          <a:lstStyle/>
          <a:p>
            <a:pPr>
              <a:lnSpc>
                <a:spcPct val="90000"/>
              </a:lnSpc>
              <a:spcAft>
                <a:spcPts val="1412"/>
              </a:spcAft>
            </a:pPr>
            <a:r>
              <a:rPr lang="en-US" sz="2353" kern="0" dirty="0">
                <a:solidFill>
                  <a:schemeClr val="bg1"/>
                </a:solidFill>
                <a:latin typeface="+mj-lt"/>
                <a:cs typeface="Segoe UI Semilight" panose="020B0402040204020203" pitchFamily="34" charset="0"/>
              </a:rPr>
              <a:t>SQL Server now on Linux</a:t>
            </a:r>
          </a:p>
        </p:txBody>
      </p:sp>
      <p:sp>
        <p:nvSpPr>
          <p:cNvPr id="45" name="Rectangle 44"/>
          <p:cNvSpPr/>
          <p:nvPr/>
        </p:nvSpPr>
        <p:spPr>
          <a:xfrm>
            <a:off x="6454736" y="8464180"/>
            <a:ext cx="4213265" cy="2191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Ins="215153" rtlCol="0" anchor="t">
            <a:spAutoFit/>
          </a:bodyPr>
          <a:lstStyle/>
          <a:p>
            <a:pPr algn="r"/>
            <a:r>
              <a:rPr lang="en-US" sz="824" baseline="30000" dirty="0">
                <a:solidFill>
                  <a:schemeClr val="tx1"/>
                </a:solidFill>
              </a:rPr>
              <a:t>1 </a:t>
            </a:r>
            <a:r>
              <a:rPr lang="en-US" sz="824" dirty="0">
                <a:solidFill>
                  <a:schemeClr val="tx1"/>
                </a:solidFill>
              </a:rPr>
              <a:t>“FutureScape: Worldwide Cloud 2016 Predictions” IDC, Nov 2015</a:t>
            </a:r>
          </a:p>
        </p:txBody>
      </p:sp>
      <p:grpSp>
        <p:nvGrpSpPr>
          <p:cNvPr id="9" name="Group 8"/>
          <p:cNvGrpSpPr/>
          <p:nvPr/>
        </p:nvGrpSpPr>
        <p:grpSpPr>
          <a:xfrm>
            <a:off x="1881363" y="2626806"/>
            <a:ext cx="1238390" cy="1226115"/>
            <a:chOff x="346217" y="4014362"/>
            <a:chExt cx="1570927" cy="1555355"/>
          </a:xfrm>
        </p:grpSpPr>
        <p:sp>
          <p:nvSpPr>
            <p:cNvPr id="62" name="Rectangle 61"/>
            <p:cNvSpPr/>
            <p:nvPr/>
          </p:nvSpPr>
          <p:spPr>
            <a:xfrm>
              <a:off x="346217" y="4014362"/>
              <a:ext cx="1570927" cy="1555355"/>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61365" tIns="53788" rIns="161365" bIns="53788" rtlCol="0" anchor="t">
              <a:noAutofit/>
            </a:bodyPr>
            <a:lstStyle/>
            <a:p>
              <a:endParaRPr lang="en-US" sz="1529" strike="sngStrike" dirty="0">
                <a:solidFill>
                  <a:schemeClr val="bg1"/>
                </a:solidFill>
                <a:latin typeface="Segoe UI" panose="020B0502040204020203" pitchFamily="34" charset="0"/>
                <a:cs typeface="Segoe UI" panose="020B0502040204020203" pitchFamily="34" charset="0"/>
              </a:endParaRPr>
            </a:p>
          </p:txBody>
        </p:sp>
        <p:grpSp>
          <p:nvGrpSpPr>
            <p:cNvPr id="117" name="Group 116"/>
            <p:cNvGrpSpPr/>
            <p:nvPr/>
          </p:nvGrpSpPr>
          <p:grpSpPr>
            <a:xfrm>
              <a:off x="528196" y="4216658"/>
              <a:ext cx="1205993" cy="1078363"/>
              <a:chOff x="867923" y="3314567"/>
              <a:chExt cx="1626748" cy="1454590"/>
            </a:xfrm>
            <a:solidFill>
              <a:schemeClr val="bg1"/>
            </a:solidFill>
          </p:grpSpPr>
          <p:grpSp>
            <p:nvGrpSpPr>
              <p:cNvPr id="118" name="Group 117"/>
              <p:cNvGrpSpPr/>
              <p:nvPr/>
            </p:nvGrpSpPr>
            <p:grpSpPr>
              <a:xfrm>
                <a:off x="867923" y="3314567"/>
                <a:ext cx="1626748" cy="1454590"/>
                <a:chOff x="-5207001" y="-261408"/>
                <a:chExt cx="1035050" cy="925512"/>
              </a:xfrm>
              <a:grpFill/>
            </p:grpSpPr>
            <p:sp>
              <p:nvSpPr>
                <p:cNvPr id="123" name="Freeform 95"/>
                <p:cNvSpPr>
                  <a:spLocks noEditPoints="1"/>
                </p:cNvSpPr>
                <p:nvPr/>
              </p:nvSpPr>
              <p:spPr bwMode="auto">
                <a:xfrm>
                  <a:off x="-5011739" y="41804"/>
                  <a:ext cx="280988" cy="279400"/>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124" name="Freeform 96"/>
                <p:cNvSpPr>
                  <a:spLocks noEditPoints="1"/>
                </p:cNvSpPr>
                <p:nvPr/>
              </p:nvSpPr>
              <p:spPr bwMode="auto">
                <a:xfrm>
                  <a:off x="-5159376" y="268817"/>
                  <a:ext cx="254000" cy="25400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125" name="Freeform 97"/>
                <p:cNvSpPr>
                  <a:spLocks noEditPoints="1"/>
                </p:cNvSpPr>
                <p:nvPr/>
              </p:nvSpPr>
              <p:spPr bwMode="auto">
                <a:xfrm>
                  <a:off x="-4803776" y="195792"/>
                  <a:ext cx="358775" cy="355600"/>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126" name="Freeform 98"/>
                <p:cNvSpPr>
                  <a:spLocks noEditPoints="1"/>
                </p:cNvSpPr>
                <p:nvPr/>
              </p:nvSpPr>
              <p:spPr bwMode="auto">
                <a:xfrm>
                  <a:off x="-4449764" y="203729"/>
                  <a:ext cx="227013" cy="228600"/>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127" name="Freeform 99"/>
                <p:cNvSpPr>
                  <a:spLocks/>
                </p:cNvSpPr>
                <p:nvPr/>
              </p:nvSpPr>
              <p:spPr bwMode="auto">
                <a:xfrm>
                  <a:off x="-5207001" y="452967"/>
                  <a:ext cx="1035050" cy="211137"/>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128" name="Freeform 101"/>
                <p:cNvSpPr>
                  <a:spLocks/>
                </p:cNvSpPr>
                <p:nvPr/>
              </p:nvSpPr>
              <p:spPr bwMode="auto">
                <a:xfrm>
                  <a:off x="-5203826" y="-261408"/>
                  <a:ext cx="1028700" cy="377825"/>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grpSp>
          <p:grpSp>
            <p:nvGrpSpPr>
              <p:cNvPr id="119" name="Group 118"/>
              <p:cNvGrpSpPr/>
              <p:nvPr/>
            </p:nvGrpSpPr>
            <p:grpSpPr>
              <a:xfrm>
                <a:off x="1200315" y="4527747"/>
                <a:ext cx="943788" cy="160377"/>
                <a:chOff x="1200315" y="4527747"/>
                <a:chExt cx="943788" cy="160377"/>
              </a:xfrm>
              <a:grpFill/>
            </p:grpSpPr>
            <p:sp>
              <p:nvSpPr>
                <p:cNvPr id="120" name="Freeform 5"/>
                <p:cNvSpPr>
                  <a:spLocks/>
                </p:cNvSpPr>
                <p:nvPr/>
              </p:nvSpPr>
              <p:spPr bwMode="auto">
                <a:xfrm>
                  <a:off x="1200315" y="4527747"/>
                  <a:ext cx="200686" cy="160377"/>
                </a:xfrm>
                <a:custGeom>
                  <a:avLst/>
                  <a:gdLst>
                    <a:gd name="T0" fmla="*/ 0 w 234"/>
                    <a:gd name="T1" fmla="*/ 110 h 187"/>
                    <a:gd name="T2" fmla="*/ 32 w 234"/>
                    <a:gd name="T3" fmla="*/ 74 h 187"/>
                    <a:gd name="T4" fmla="*/ 80 w 234"/>
                    <a:gd name="T5" fmla="*/ 123 h 187"/>
                    <a:gd name="T6" fmla="*/ 199 w 234"/>
                    <a:gd name="T7" fmla="*/ 0 h 187"/>
                    <a:gd name="T8" fmla="*/ 234 w 234"/>
                    <a:gd name="T9" fmla="*/ 32 h 187"/>
                    <a:gd name="T10" fmla="*/ 80 w 234"/>
                    <a:gd name="T11" fmla="*/ 187 h 187"/>
                    <a:gd name="T12" fmla="*/ 0 w 234"/>
                    <a:gd name="T13" fmla="*/ 110 h 187"/>
                  </a:gdLst>
                  <a:ahLst/>
                  <a:cxnLst>
                    <a:cxn ang="0">
                      <a:pos x="T0" y="T1"/>
                    </a:cxn>
                    <a:cxn ang="0">
                      <a:pos x="T2" y="T3"/>
                    </a:cxn>
                    <a:cxn ang="0">
                      <a:pos x="T4" y="T5"/>
                    </a:cxn>
                    <a:cxn ang="0">
                      <a:pos x="T6" y="T7"/>
                    </a:cxn>
                    <a:cxn ang="0">
                      <a:pos x="T8" y="T9"/>
                    </a:cxn>
                    <a:cxn ang="0">
                      <a:pos x="T10" y="T11"/>
                    </a:cxn>
                    <a:cxn ang="0">
                      <a:pos x="T12" y="T13"/>
                    </a:cxn>
                  </a:cxnLst>
                  <a:rect l="0" t="0" r="r" b="b"/>
                  <a:pathLst>
                    <a:path w="234" h="187">
                      <a:moveTo>
                        <a:pt x="0" y="110"/>
                      </a:moveTo>
                      <a:lnTo>
                        <a:pt x="32" y="74"/>
                      </a:lnTo>
                      <a:lnTo>
                        <a:pt x="80" y="123"/>
                      </a:lnTo>
                      <a:lnTo>
                        <a:pt x="199" y="0"/>
                      </a:lnTo>
                      <a:lnTo>
                        <a:pt x="234" y="32"/>
                      </a:lnTo>
                      <a:lnTo>
                        <a:pt x="80" y="187"/>
                      </a:lnTo>
                      <a:lnTo>
                        <a:pt x="0" y="110"/>
                      </a:lnTo>
                      <a:close/>
                    </a:path>
                  </a:pathLst>
                </a:custGeom>
                <a:solidFill>
                  <a:srgbClr val="002050"/>
                </a:solidFill>
                <a:ln>
                  <a:noFill/>
                </a:ln>
                <a:extLst/>
              </p:spPr>
              <p:txBody>
                <a:bodyPr vert="horz" wrap="square" lIns="107577" tIns="53788" rIns="107577" bIns="53788" numCol="1" anchor="t" anchorCtr="0" compatLnSpc="1">
                  <a:prstTxWarp prst="textNoShape">
                    <a:avLst/>
                  </a:prstTxWarp>
                </a:bodyPr>
                <a:lstStyle/>
                <a:p>
                  <a:endParaRPr lang="en-US" sz="2118"/>
                </a:p>
              </p:txBody>
            </p:sp>
            <p:sp>
              <p:nvSpPr>
                <p:cNvPr id="121" name="Freeform 5"/>
                <p:cNvSpPr>
                  <a:spLocks/>
                </p:cNvSpPr>
                <p:nvPr/>
              </p:nvSpPr>
              <p:spPr bwMode="auto">
                <a:xfrm>
                  <a:off x="1571866" y="4527747"/>
                  <a:ext cx="200686" cy="160377"/>
                </a:xfrm>
                <a:custGeom>
                  <a:avLst/>
                  <a:gdLst>
                    <a:gd name="T0" fmla="*/ 0 w 234"/>
                    <a:gd name="T1" fmla="*/ 110 h 187"/>
                    <a:gd name="T2" fmla="*/ 32 w 234"/>
                    <a:gd name="T3" fmla="*/ 74 h 187"/>
                    <a:gd name="T4" fmla="*/ 80 w 234"/>
                    <a:gd name="T5" fmla="*/ 123 h 187"/>
                    <a:gd name="T6" fmla="*/ 199 w 234"/>
                    <a:gd name="T7" fmla="*/ 0 h 187"/>
                    <a:gd name="T8" fmla="*/ 234 w 234"/>
                    <a:gd name="T9" fmla="*/ 32 h 187"/>
                    <a:gd name="T10" fmla="*/ 80 w 234"/>
                    <a:gd name="T11" fmla="*/ 187 h 187"/>
                    <a:gd name="T12" fmla="*/ 0 w 234"/>
                    <a:gd name="T13" fmla="*/ 110 h 187"/>
                  </a:gdLst>
                  <a:ahLst/>
                  <a:cxnLst>
                    <a:cxn ang="0">
                      <a:pos x="T0" y="T1"/>
                    </a:cxn>
                    <a:cxn ang="0">
                      <a:pos x="T2" y="T3"/>
                    </a:cxn>
                    <a:cxn ang="0">
                      <a:pos x="T4" y="T5"/>
                    </a:cxn>
                    <a:cxn ang="0">
                      <a:pos x="T6" y="T7"/>
                    </a:cxn>
                    <a:cxn ang="0">
                      <a:pos x="T8" y="T9"/>
                    </a:cxn>
                    <a:cxn ang="0">
                      <a:pos x="T10" y="T11"/>
                    </a:cxn>
                    <a:cxn ang="0">
                      <a:pos x="T12" y="T13"/>
                    </a:cxn>
                  </a:cxnLst>
                  <a:rect l="0" t="0" r="r" b="b"/>
                  <a:pathLst>
                    <a:path w="234" h="187">
                      <a:moveTo>
                        <a:pt x="0" y="110"/>
                      </a:moveTo>
                      <a:lnTo>
                        <a:pt x="32" y="74"/>
                      </a:lnTo>
                      <a:lnTo>
                        <a:pt x="80" y="123"/>
                      </a:lnTo>
                      <a:lnTo>
                        <a:pt x="199" y="0"/>
                      </a:lnTo>
                      <a:lnTo>
                        <a:pt x="234" y="32"/>
                      </a:lnTo>
                      <a:lnTo>
                        <a:pt x="80" y="187"/>
                      </a:lnTo>
                      <a:lnTo>
                        <a:pt x="0" y="110"/>
                      </a:lnTo>
                      <a:close/>
                    </a:path>
                  </a:pathLst>
                </a:custGeom>
                <a:solidFill>
                  <a:srgbClr val="002050"/>
                </a:solidFill>
                <a:ln>
                  <a:noFill/>
                </a:ln>
                <a:extLst/>
              </p:spPr>
              <p:txBody>
                <a:bodyPr vert="horz" wrap="square" lIns="107577" tIns="53788" rIns="107577" bIns="53788" numCol="1" anchor="t" anchorCtr="0" compatLnSpc="1">
                  <a:prstTxWarp prst="textNoShape">
                    <a:avLst/>
                  </a:prstTxWarp>
                </a:bodyPr>
                <a:lstStyle/>
                <a:p>
                  <a:endParaRPr lang="en-US" sz="2118"/>
                </a:p>
              </p:txBody>
            </p:sp>
            <p:sp>
              <p:nvSpPr>
                <p:cNvPr id="122" name="Freeform 5"/>
                <p:cNvSpPr>
                  <a:spLocks/>
                </p:cNvSpPr>
                <p:nvPr/>
              </p:nvSpPr>
              <p:spPr bwMode="auto">
                <a:xfrm>
                  <a:off x="1943417" y="4527747"/>
                  <a:ext cx="200686" cy="160377"/>
                </a:xfrm>
                <a:custGeom>
                  <a:avLst/>
                  <a:gdLst>
                    <a:gd name="T0" fmla="*/ 0 w 234"/>
                    <a:gd name="T1" fmla="*/ 110 h 187"/>
                    <a:gd name="T2" fmla="*/ 32 w 234"/>
                    <a:gd name="T3" fmla="*/ 74 h 187"/>
                    <a:gd name="T4" fmla="*/ 80 w 234"/>
                    <a:gd name="T5" fmla="*/ 123 h 187"/>
                    <a:gd name="T6" fmla="*/ 199 w 234"/>
                    <a:gd name="T7" fmla="*/ 0 h 187"/>
                    <a:gd name="T8" fmla="*/ 234 w 234"/>
                    <a:gd name="T9" fmla="*/ 32 h 187"/>
                    <a:gd name="T10" fmla="*/ 80 w 234"/>
                    <a:gd name="T11" fmla="*/ 187 h 187"/>
                    <a:gd name="T12" fmla="*/ 0 w 234"/>
                    <a:gd name="T13" fmla="*/ 110 h 187"/>
                  </a:gdLst>
                  <a:ahLst/>
                  <a:cxnLst>
                    <a:cxn ang="0">
                      <a:pos x="T0" y="T1"/>
                    </a:cxn>
                    <a:cxn ang="0">
                      <a:pos x="T2" y="T3"/>
                    </a:cxn>
                    <a:cxn ang="0">
                      <a:pos x="T4" y="T5"/>
                    </a:cxn>
                    <a:cxn ang="0">
                      <a:pos x="T6" y="T7"/>
                    </a:cxn>
                    <a:cxn ang="0">
                      <a:pos x="T8" y="T9"/>
                    </a:cxn>
                    <a:cxn ang="0">
                      <a:pos x="T10" y="T11"/>
                    </a:cxn>
                    <a:cxn ang="0">
                      <a:pos x="T12" y="T13"/>
                    </a:cxn>
                  </a:cxnLst>
                  <a:rect l="0" t="0" r="r" b="b"/>
                  <a:pathLst>
                    <a:path w="234" h="187">
                      <a:moveTo>
                        <a:pt x="0" y="110"/>
                      </a:moveTo>
                      <a:lnTo>
                        <a:pt x="32" y="74"/>
                      </a:lnTo>
                      <a:lnTo>
                        <a:pt x="80" y="123"/>
                      </a:lnTo>
                      <a:lnTo>
                        <a:pt x="199" y="0"/>
                      </a:lnTo>
                      <a:lnTo>
                        <a:pt x="234" y="32"/>
                      </a:lnTo>
                      <a:lnTo>
                        <a:pt x="80" y="187"/>
                      </a:lnTo>
                      <a:lnTo>
                        <a:pt x="0" y="110"/>
                      </a:lnTo>
                      <a:close/>
                    </a:path>
                  </a:pathLst>
                </a:custGeom>
                <a:solidFill>
                  <a:srgbClr val="002050"/>
                </a:solidFill>
                <a:ln>
                  <a:noFill/>
                </a:ln>
                <a:extLst/>
              </p:spPr>
              <p:txBody>
                <a:bodyPr vert="horz" wrap="square" lIns="107577" tIns="53788" rIns="107577" bIns="53788" numCol="1" anchor="t" anchorCtr="0" compatLnSpc="1">
                  <a:prstTxWarp prst="textNoShape">
                    <a:avLst/>
                  </a:prstTxWarp>
                </a:bodyPr>
                <a:lstStyle/>
                <a:p>
                  <a:endParaRPr lang="en-US" sz="2118"/>
                </a:p>
              </p:txBody>
            </p:sp>
          </p:grpSp>
        </p:grpSp>
      </p:grpSp>
      <p:grpSp>
        <p:nvGrpSpPr>
          <p:cNvPr id="19" name="Group 18"/>
          <p:cNvGrpSpPr/>
          <p:nvPr/>
        </p:nvGrpSpPr>
        <p:grpSpPr>
          <a:xfrm>
            <a:off x="6328563" y="4828678"/>
            <a:ext cx="1238390" cy="1226115"/>
            <a:chOff x="4119738" y="6209960"/>
            <a:chExt cx="1052632" cy="1042198"/>
          </a:xfrm>
        </p:grpSpPr>
        <p:sp>
          <p:nvSpPr>
            <p:cNvPr id="98" name="Rectangle 97"/>
            <p:cNvSpPr/>
            <p:nvPr/>
          </p:nvSpPr>
          <p:spPr>
            <a:xfrm>
              <a:off x="4119738" y="6209960"/>
              <a:ext cx="1052632" cy="1042198"/>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61365" tIns="53788" rIns="161365" bIns="53788" rtlCol="0" anchor="t">
              <a:noAutofit/>
            </a:bodyPr>
            <a:lstStyle/>
            <a:p>
              <a:endParaRPr lang="en-US" sz="1529" strike="sngStrike" dirty="0">
                <a:solidFill>
                  <a:schemeClr val="bg1"/>
                </a:solidFill>
                <a:latin typeface="Segoe UI" panose="020B0502040204020203" pitchFamily="34" charset="0"/>
                <a:cs typeface="Segoe UI" panose="020B0502040204020203" pitchFamily="34" charset="0"/>
              </a:endParaRPr>
            </a:p>
          </p:txBody>
        </p:sp>
        <p:grpSp>
          <p:nvGrpSpPr>
            <p:cNvPr id="8" name="Group 7"/>
            <p:cNvGrpSpPr/>
            <p:nvPr/>
          </p:nvGrpSpPr>
          <p:grpSpPr>
            <a:xfrm>
              <a:off x="4199156" y="6376343"/>
              <a:ext cx="893796" cy="709430"/>
              <a:chOff x="4199156" y="6376343"/>
              <a:chExt cx="893796" cy="709430"/>
            </a:xfrm>
          </p:grpSpPr>
          <p:sp>
            <p:nvSpPr>
              <p:cNvPr id="130" name="Freeform 7"/>
              <p:cNvSpPr>
                <a:spLocks/>
              </p:cNvSpPr>
              <p:nvPr/>
            </p:nvSpPr>
            <p:spPr bwMode="auto">
              <a:xfrm>
                <a:off x="4360615" y="6479789"/>
                <a:ext cx="556222" cy="319076"/>
              </a:xfrm>
              <a:custGeom>
                <a:avLst/>
                <a:gdLst>
                  <a:gd name="T0" fmla="*/ 808 w 808"/>
                  <a:gd name="T1" fmla="*/ 345 h 457"/>
                  <a:gd name="T2" fmla="*/ 699 w 808"/>
                  <a:gd name="T3" fmla="*/ 232 h 457"/>
                  <a:gd name="T4" fmla="*/ 701 w 808"/>
                  <a:gd name="T5" fmla="*/ 210 h 457"/>
                  <a:gd name="T6" fmla="*/ 554 w 808"/>
                  <a:gd name="T7" fmla="*/ 62 h 457"/>
                  <a:gd name="T8" fmla="*/ 474 w 808"/>
                  <a:gd name="T9" fmla="*/ 86 h 457"/>
                  <a:gd name="T10" fmla="*/ 323 w 808"/>
                  <a:gd name="T11" fmla="*/ 0 h 457"/>
                  <a:gd name="T12" fmla="*/ 148 w 808"/>
                  <a:gd name="T13" fmla="*/ 175 h 457"/>
                  <a:gd name="T14" fmla="*/ 141 w 808"/>
                  <a:gd name="T15" fmla="*/ 175 h 457"/>
                  <a:gd name="T16" fmla="*/ 0 w 808"/>
                  <a:gd name="T17" fmla="*/ 316 h 457"/>
                  <a:gd name="T18" fmla="*/ 141 w 808"/>
                  <a:gd name="T19" fmla="*/ 457 h 457"/>
                  <a:gd name="T20" fmla="*/ 696 w 808"/>
                  <a:gd name="T21" fmla="*/ 457 h 457"/>
                  <a:gd name="T22" fmla="*/ 808 w 808"/>
                  <a:gd name="T23" fmla="*/ 345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08" h="457">
                    <a:moveTo>
                      <a:pt x="808" y="345"/>
                    </a:moveTo>
                    <a:cubicBezTo>
                      <a:pt x="808" y="284"/>
                      <a:pt x="760" y="234"/>
                      <a:pt x="699" y="232"/>
                    </a:cubicBezTo>
                    <a:cubicBezTo>
                      <a:pt x="700" y="225"/>
                      <a:pt x="701" y="217"/>
                      <a:pt x="701" y="210"/>
                    </a:cubicBezTo>
                    <a:cubicBezTo>
                      <a:pt x="701" y="128"/>
                      <a:pt x="635" y="62"/>
                      <a:pt x="554" y="62"/>
                    </a:cubicBezTo>
                    <a:cubicBezTo>
                      <a:pt x="524" y="62"/>
                      <a:pt x="497" y="71"/>
                      <a:pt x="474" y="86"/>
                    </a:cubicBezTo>
                    <a:cubicBezTo>
                      <a:pt x="444" y="34"/>
                      <a:pt x="388" y="0"/>
                      <a:pt x="323" y="0"/>
                    </a:cubicBezTo>
                    <a:cubicBezTo>
                      <a:pt x="226" y="0"/>
                      <a:pt x="148" y="79"/>
                      <a:pt x="148" y="175"/>
                    </a:cubicBezTo>
                    <a:cubicBezTo>
                      <a:pt x="146" y="175"/>
                      <a:pt x="143" y="175"/>
                      <a:pt x="141" y="175"/>
                    </a:cubicBezTo>
                    <a:cubicBezTo>
                      <a:pt x="64" y="175"/>
                      <a:pt x="0" y="238"/>
                      <a:pt x="0" y="316"/>
                    </a:cubicBezTo>
                    <a:cubicBezTo>
                      <a:pt x="0" y="394"/>
                      <a:pt x="64" y="457"/>
                      <a:pt x="141" y="457"/>
                    </a:cubicBezTo>
                    <a:cubicBezTo>
                      <a:pt x="696" y="457"/>
                      <a:pt x="696" y="457"/>
                      <a:pt x="696" y="457"/>
                    </a:cubicBezTo>
                    <a:cubicBezTo>
                      <a:pt x="758" y="457"/>
                      <a:pt x="808" y="407"/>
                      <a:pt x="808" y="345"/>
                    </a:cubicBezTo>
                  </a:path>
                </a:pathLst>
              </a:custGeom>
              <a:solidFill>
                <a:schemeClr val="bg1"/>
              </a:solidFill>
              <a:ln>
                <a:noFill/>
              </a:ln>
            </p:spPr>
            <p:txBody>
              <a:bodyPr vert="horz" wrap="square" lIns="107577" tIns="53788" rIns="107577" bIns="53788" numCol="1" anchor="t" anchorCtr="0" compatLnSpc="1">
                <a:prstTxWarp prst="textNoShape">
                  <a:avLst/>
                </a:prstTxWarp>
              </a:bodyPr>
              <a:lstStyle/>
              <a:p>
                <a:endParaRPr lang="en-US" sz="2118"/>
              </a:p>
            </p:txBody>
          </p:sp>
          <p:sp>
            <p:nvSpPr>
              <p:cNvPr id="131" name="Oval 130"/>
              <p:cNvSpPr/>
              <p:nvPr/>
            </p:nvSpPr>
            <p:spPr>
              <a:xfrm>
                <a:off x="4535831" y="6513492"/>
                <a:ext cx="36026" cy="36026"/>
              </a:xfrm>
              <a:prstGeom prst="ellipse">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32" name="Oval 131"/>
              <p:cNvSpPr/>
              <p:nvPr/>
            </p:nvSpPr>
            <p:spPr>
              <a:xfrm>
                <a:off x="4744405" y="6601682"/>
                <a:ext cx="36026" cy="36026"/>
              </a:xfrm>
              <a:prstGeom prst="ellipse">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33" name="Oval 132"/>
              <p:cNvSpPr/>
              <p:nvPr/>
            </p:nvSpPr>
            <p:spPr>
              <a:xfrm>
                <a:off x="4673771" y="6724035"/>
                <a:ext cx="36026" cy="36026"/>
              </a:xfrm>
              <a:prstGeom prst="ellipse">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34" name="Rectangle: Top Corners Rounded 133"/>
              <p:cNvSpPr/>
              <p:nvPr/>
            </p:nvSpPr>
            <p:spPr>
              <a:xfrm rot="5400000">
                <a:off x="4219012" y="6389693"/>
                <a:ext cx="58173" cy="31474"/>
              </a:xfrm>
              <a:prstGeom prst="round2SameRect">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35" name="Rectangle: Top Corners Rounded 134"/>
              <p:cNvSpPr/>
              <p:nvPr/>
            </p:nvSpPr>
            <p:spPr>
              <a:xfrm rot="16200000">
                <a:off x="4973928" y="6977414"/>
                <a:ext cx="58173" cy="31474"/>
              </a:xfrm>
              <a:prstGeom prst="round2SameRect">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36" name="Rectangle: Top Corners Rounded 135"/>
              <p:cNvSpPr/>
              <p:nvPr/>
            </p:nvSpPr>
            <p:spPr>
              <a:xfrm rot="16200000">
                <a:off x="4933026" y="6429150"/>
                <a:ext cx="58173" cy="31474"/>
              </a:xfrm>
              <a:prstGeom prst="round2SameRect">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137" name="Connector: Elbow 136"/>
              <p:cNvCxnSpPr>
                <a:stCxn id="131" idx="2"/>
                <a:endCxn id="134" idx="3"/>
              </p:cNvCxnSpPr>
              <p:nvPr/>
            </p:nvCxnSpPr>
            <p:spPr>
              <a:xfrm rot="10800000">
                <a:off x="4263836" y="6405430"/>
                <a:ext cx="271996" cy="126075"/>
              </a:xfrm>
              <a:prstGeom prst="bentConnector3">
                <a:avLst/>
              </a:prstGeom>
              <a:solidFill>
                <a:schemeClr val="bg1"/>
              </a:solidFill>
              <a:ln w="19050">
                <a:solidFill>
                  <a:srgbClr val="002050"/>
                </a:solidFill>
              </a:ln>
            </p:spPr>
            <p:style>
              <a:lnRef idx="1">
                <a:schemeClr val="accent1"/>
              </a:lnRef>
              <a:fillRef idx="0">
                <a:schemeClr val="accent1"/>
              </a:fillRef>
              <a:effectRef idx="0">
                <a:schemeClr val="accent1"/>
              </a:effectRef>
              <a:fontRef idx="minor">
                <a:schemeClr val="tx1"/>
              </a:fontRef>
            </p:style>
          </p:cxnSp>
          <p:cxnSp>
            <p:nvCxnSpPr>
              <p:cNvPr id="138" name="Connector: Elbow 137"/>
              <p:cNvCxnSpPr>
                <a:stCxn id="132" idx="0"/>
                <a:endCxn id="136" idx="3"/>
              </p:cNvCxnSpPr>
              <p:nvPr/>
            </p:nvCxnSpPr>
            <p:spPr>
              <a:xfrm rot="5400000" flipH="1" flipV="1">
                <a:off x="4776000" y="6431306"/>
                <a:ext cx="156795" cy="183958"/>
              </a:xfrm>
              <a:prstGeom prst="bentConnector2">
                <a:avLst/>
              </a:prstGeom>
              <a:solidFill>
                <a:schemeClr val="bg1"/>
              </a:solidFill>
              <a:ln w="19050">
                <a:solidFill>
                  <a:srgbClr val="002050"/>
                </a:solidFill>
              </a:ln>
            </p:spPr>
            <p:style>
              <a:lnRef idx="1">
                <a:schemeClr val="accent1"/>
              </a:lnRef>
              <a:fillRef idx="0">
                <a:schemeClr val="accent1"/>
              </a:fillRef>
              <a:effectRef idx="0">
                <a:schemeClr val="accent1"/>
              </a:effectRef>
              <a:fontRef idx="minor">
                <a:schemeClr val="tx1"/>
              </a:fontRef>
            </p:style>
          </p:cxnSp>
          <p:cxnSp>
            <p:nvCxnSpPr>
              <p:cNvPr id="139" name="Connector: Elbow 138"/>
              <p:cNvCxnSpPr>
                <a:stCxn id="133" idx="6"/>
                <a:endCxn id="135" idx="3"/>
              </p:cNvCxnSpPr>
              <p:nvPr/>
            </p:nvCxnSpPr>
            <p:spPr>
              <a:xfrm>
                <a:off x="4709797" y="6742048"/>
                <a:ext cx="277481" cy="251103"/>
              </a:xfrm>
              <a:prstGeom prst="bentConnector3">
                <a:avLst>
                  <a:gd name="adj1" fmla="val 19235"/>
                </a:avLst>
              </a:prstGeom>
              <a:solidFill>
                <a:schemeClr val="bg1"/>
              </a:solidFill>
              <a:ln w="19050">
                <a:solidFill>
                  <a:srgbClr val="002050"/>
                </a:solidFill>
              </a:ln>
            </p:spPr>
            <p:style>
              <a:lnRef idx="1">
                <a:schemeClr val="accent1"/>
              </a:lnRef>
              <a:fillRef idx="0">
                <a:schemeClr val="accent1"/>
              </a:fillRef>
              <a:effectRef idx="0">
                <a:schemeClr val="accent1"/>
              </a:effectRef>
              <a:fontRef idx="minor">
                <a:schemeClr val="tx1"/>
              </a:fontRef>
            </p:style>
          </p:cxnSp>
          <p:sp>
            <p:nvSpPr>
              <p:cNvPr id="140" name="Oval 139"/>
              <p:cNvSpPr/>
              <p:nvPr/>
            </p:nvSpPr>
            <p:spPr>
              <a:xfrm>
                <a:off x="4803066" y="6697836"/>
                <a:ext cx="36026" cy="36026"/>
              </a:xfrm>
              <a:prstGeom prst="ellipse">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41" name="Oval 140"/>
              <p:cNvSpPr/>
              <p:nvPr/>
            </p:nvSpPr>
            <p:spPr>
              <a:xfrm>
                <a:off x="4529406" y="6601391"/>
                <a:ext cx="36026" cy="36026"/>
              </a:xfrm>
              <a:prstGeom prst="ellipse">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42" name="Oval 141"/>
              <p:cNvSpPr/>
              <p:nvPr/>
            </p:nvSpPr>
            <p:spPr>
              <a:xfrm>
                <a:off x="4401725" y="6683569"/>
                <a:ext cx="36026" cy="36026"/>
              </a:xfrm>
              <a:prstGeom prst="ellipse">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43" name="Rectangle: Top Corners Rounded 142"/>
              <p:cNvSpPr/>
              <p:nvPr/>
            </p:nvSpPr>
            <p:spPr>
              <a:xfrm rot="5400000">
                <a:off x="4220130" y="6509494"/>
                <a:ext cx="58173" cy="31474"/>
              </a:xfrm>
              <a:prstGeom prst="round2SameRect">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44" name="Rectangle: Top Corners Rounded 143"/>
              <p:cNvSpPr/>
              <p:nvPr/>
            </p:nvSpPr>
            <p:spPr>
              <a:xfrm rot="5400000">
                <a:off x="4185806" y="6876502"/>
                <a:ext cx="58173" cy="31474"/>
              </a:xfrm>
              <a:prstGeom prst="round2SameRect">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45" name="Rectangle: Top Corners Rounded 144"/>
              <p:cNvSpPr/>
              <p:nvPr/>
            </p:nvSpPr>
            <p:spPr>
              <a:xfrm rot="16200000">
                <a:off x="5048128" y="6754041"/>
                <a:ext cx="58173" cy="31474"/>
              </a:xfrm>
              <a:prstGeom prst="round2SameRect">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146" name="Connector: Elbow 145"/>
              <p:cNvCxnSpPr>
                <a:stCxn id="141" idx="2"/>
                <a:endCxn id="143" idx="3"/>
              </p:cNvCxnSpPr>
              <p:nvPr/>
            </p:nvCxnSpPr>
            <p:spPr>
              <a:xfrm rot="10800000">
                <a:off x="4264953" y="6525231"/>
                <a:ext cx="264452" cy="94173"/>
              </a:xfrm>
              <a:prstGeom prst="bentConnector3">
                <a:avLst>
                  <a:gd name="adj1" fmla="val 63050"/>
                </a:avLst>
              </a:prstGeom>
              <a:solidFill>
                <a:schemeClr val="bg1"/>
              </a:solidFill>
              <a:ln w="19050">
                <a:solidFill>
                  <a:srgbClr val="002050"/>
                </a:solidFill>
              </a:ln>
            </p:spPr>
            <p:style>
              <a:lnRef idx="1">
                <a:schemeClr val="accent1"/>
              </a:lnRef>
              <a:fillRef idx="0">
                <a:schemeClr val="accent1"/>
              </a:fillRef>
              <a:effectRef idx="0">
                <a:schemeClr val="accent1"/>
              </a:effectRef>
              <a:fontRef idx="minor">
                <a:schemeClr val="tx1"/>
              </a:fontRef>
            </p:style>
          </p:cxnSp>
          <p:cxnSp>
            <p:nvCxnSpPr>
              <p:cNvPr id="147" name="Connector: Elbow 146"/>
              <p:cNvCxnSpPr>
                <a:stCxn id="142" idx="2"/>
                <a:endCxn id="144" idx="3"/>
              </p:cNvCxnSpPr>
              <p:nvPr/>
            </p:nvCxnSpPr>
            <p:spPr>
              <a:xfrm rot="10800000" flipV="1">
                <a:off x="4230629" y="6701582"/>
                <a:ext cx="171095" cy="190658"/>
              </a:xfrm>
              <a:prstGeom prst="bentConnector3">
                <a:avLst>
                  <a:gd name="adj1" fmla="val 54954"/>
                </a:avLst>
              </a:prstGeom>
              <a:solidFill>
                <a:schemeClr val="bg1"/>
              </a:solidFill>
              <a:ln w="19050">
                <a:solidFill>
                  <a:srgbClr val="002050"/>
                </a:solidFill>
              </a:ln>
            </p:spPr>
            <p:style>
              <a:lnRef idx="1">
                <a:schemeClr val="accent1"/>
              </a:lnRef>
              <a:fillRef idx="0">
                <a:schemeClr val="accent1"/>
              </a:fillRef>
              <a:effectRef idx="0">
                <a:schemeClr val="accent1"/>
              </a:effectRef>
              <a:fontRef idx="minor">
                <a:schemeClr val="tx1"/>
              </a:fontRef>
            </p:style>
          </p:cxnSp>
          <p:cxnSp>
            <p:nvCxnSpPr>
              <p:cNvPr id="148" name="Connector: Elbow 147"/>
              <p:cNvCxnSpPr>
                <a:stCxn id="145" idx="3"/>
                <a:endCxn id="140" idx="6"/>
              </p:cNvCxnSpPr>
              <p:nvPr/>
            </p:nvCxnSpPr>
            <p:spPr>
              <a:xfrm rot="10800000">
                <a:off x="4839092" y="6715850"/>
                <a:ext cx="222386" cy="53929"/>
              </a:xfrm>
              <a:prstGeom prst="bentConnector3">
                <a:avLst>
                  <a:gd name="adj1" fmla="val 33665"/>
                </a:avLst>
              </a:prstGeom>
              <a:solidFill>
                <a:schemeClr val="bg1"/>
              </a:solidFill>
              <a:ln w="19050">
                <a:solidFill>
                  <a:srgbClr val="002050"/>
                </a:solidFill>
              </a:ln>
            </p:spPr>
            <p:style>
              <a:lnRef idx="1">
                <a:schemeClr val="accent1"/>
              </a:lnRef>
              <a:fillRef idx="0">
                <a:schemeClr val="accent1"/>
              </a:fillRef>
              <a:effectRef idx="0">
                <a:schemeClr val="accent1"/>
              </a:effectRef>
              <a:fontRef idx="minor">
                <a:schemeClr val="tx1"/>
              </a:fontRef>
            </p:style>
          </p:cxnSp>
          <p:sp>
            <p:nvSpPr>
              <p:cNvPr id="149" name="Oval 148"/>
              <p:cNvSpPr/>
              <p:nvPr/>
            </p:nvSpPr>
            <p:spPr>
              <a:xfrm>
                <a:off x="4548356" y="6724035"/>
                <a:ext cx="36026" cy="36026"/>
              </a:xfrm>
              <a:prstGeom prst="ellipse">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150" name="Rectangle: Top Corners Rounded 149"/>
              <p:cNvSpPr/>
              <p:nvPr/>
            </p:nvSpPr>
            <p:spPr>
              <a:xfrm rot="5400000">
                <a:off x="4447313" y="7040950"/>
                <a:ext cx="58173" cy="31474"/>
              </a:xfrm>
              <a:prstGeom prst="round2SameRect">
                <a:avLst/>
              </a:prstGeom>
              <a:solidFill>
                <a:srgbClr val="002050"/>
              </a:solidFill>
              <a:ln>
                <a:solidFill>
                  <a:srgbClr val="002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151" name="Connector: Elbow 150"/>
              <p:cNvCxnSpPr>
                <a:stCxn id="149" idx="4"/>
                <a:endCxn id="150" idx="3"/>
              </p:cNvCxnSpPr>
              <p:nvPr/>
            </p:nvCxnSpPr>
            <p:spPr>
              <a:xfrm rot="5400000">
                <a:off x="4380939" y="6871258"/>
                <a:ext cx="296627" cy="74232"/>
              </a:xfrm>
              <a:prstGeom prst="bentConnector2">
                <a:avLst/>
              </a:prstGeom>
              <a:solidFill>
                <a:schemeClr val="bg1"/>
              </a:solidFill>
              <a:ln w="19050">
                <a:solidFill>
                  <a:srgbClr val="002050"/>
                </a:solidFill>
              </a:ln>
            </p:spPr>
            <p:style>
              <a:lnRef idx="1">
                <a:schemeClr val="accent1"/>
              </a:lnRef>
              <a:fillRef idx="0">
                <a:schemeClr val="accent1"/>
              </a:fillRef>
              <a:effectRef idx="0">
                <a:schemeClr val="accent1"/>
              </a:effectRef>
              <a:fontRef idx="minor">
                <a:schemeClr val="tx1"/>
              </a:fontRef>
            </p:style>
          </p:cxnSp>
        </p:grpSp>
      </p:grpSp>
      <p:grpSp>
        <p:nvGrpSpPr>
          <p:cNvPr id="10" name="Group 9"/>
          <p:cNvGrpSpPr/>
          <p:nvPr/>
        </p:nvGrpSpPr>
        <p:grpSpPr>
          <a:xfrm>
            <a:off x="6328563" y="2626806"/>
            <a:ext cx="1238390" cy="1226115"/>
            <a:chOff x="4119737" y="4014362"/>
            <a:chExt cx="1570927" cy="1555355"/>
          </a:xfrm>
        </p:grpSpPr>
        <p:sp>
          <p:nvSpPr>
            <p:cNvPr id="94" name="Rectangle 93"/>
            <p:cNvSpPr/>
            <p:nvPr/>
          </p:nvSpPr>
          <p:spPr>
            <a:xfrm>
              <a:off x="4119737" y="4014362"/>
              <a:ext cx="1570927" cy="1555355"/>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61365" tIns="53788" rIns="161365" bIns="53788" rtlCol="0" anchor="t">
              <a:noAutofit/>
            </a:bodyPr>
            <a:lstStyle/>
            <a:p>
              <a:endParaRPr lang="en-US" sz="1529" strike="sngStrike" dirty="0">
                <a:solidFill>
                  <a:schemeClr val="bg1"/>
                </a:solidFill>
                <a:latin typeface="Segoe UI" panose="020B0502040204020203" pitchFamily="34" charset="0"/>
                <a:cs typeface="Segoe UI" panose="020B0502040204020203" pitchFamily="34" charset="0"/>
              </a:endParaRPr>
            </a:p>
          </p:txBody>
        </p:sp>
        <p:grpSp>
          <p:nvGrpSpPr>
            <p:cNvPr id="152" name="Group 151"/>
            <p:cNvGrpSpPr/>
            <p:nvPr/>
          </p:nvGrpSpPr>
          <p:grpSpPr>
            <a:xfrm>
              <a:off x="4358500" y="4245339"/>
              <a:ext cx="1093400" cy="1093400"/>
              <a:chOff x="3828042" y="3314567"/>
              <a:chExt cx="1587856" cy="1587856"/>
            </a:xfrm>
            <a:solidFill>
              <a:schemeClr val="bg1"/>
            </a:solidFill>
          </p:grpSpPr>
          <p:sp>
            <p:nvSpPr>
              <p:cNvPr id="153" name="Oval 152"/>
              <p:cNvSpPr/>
              <p:nvPr/>
            </p:nvSpPr>
            <p:spPr>
              <a:xfrm>
                <a:off x="4129560" y="3583755"/>
                <a:ext cx="1030600" cy="1030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grpSp>
            <p:nvGrpSpPr>
              <p:cNvPr id="154" name="Group 153"/>
              <p:cNvGrpSpPr/>
              <p:nvPr/>
            </p:nvGrpSpPr>
            <p:grpSpPr>
              <a:xfrm>
                <a:off x="3828042" y="3314567"/>
                <a:ext cx="1587856" cy="1587856"/>
                <a:chOff x="3828042" y="3314567"/>
                <a:chExt cx="1587856" cy="1587856"/>
              </a:xfrm>
              <a:grpFill/>
            </p:grpSpPr>
            <p:sp>
              <p:nvSpPr>
                <p:cNvPr id="155" name="Freeform 30"/>
                <p:cNvSpPr/>
                <p:nvPr/>
              </p:nvSpPr>
              <p:spPr bwMode="auto">
                <a:xfrm>
                  <a:off x="3828042" y="3314567"/>
                  <a:ext cx="1587856" cy="1587856"/>
                </a:xfrm>
                <a:custGeom>
                  <a:avLst/>
                  <a:gdLst>
                    <a:gd name="connsiteX0" fmla="*/ 1107714 w 1912399"/>
                    <a:gd name="connsiteY0" fmla="*/ 0 h 1912400"/>
                    <a:gd name="connsiteX1" fmla="*/ 1295367 w 1912399"/>
                    <a:gd name="connsiteY1" fmla="*/ 49424 h 1912400"/>
                    <a:gd name="connsiteX2" fmla="*/ 1292561 w 1912399"/>
                    <a:gd name="connsiteY2" fmla="*/ 272823 h 1912400"/>
                    <a:gd name="connsiteX3" fmla="*/ 1319590 w 1912399"/>
                    <a:gd name="connsiteY3" fmla="*/ 285843 h 1912400"/>
                    <a:gd name="connsiteX4" fmla="*/ 1373480 w 1912399"/>
                    <a:gd name="connsiteY4" fmla="*/ 318582 h 1912400"/>
                    <a:gd name="connsiteX5" fmla="*/ 1564000 w 1912399"/>
                    <a:gd name="connsiteY5" fmla="*/ 202638 h 1912400"/>
                    <a:gd name="connsiteX6" fmla="*/ 1702074 w 1912399"/>
                    <a:gd name="connsiteY6" fmla="*/ 338990 h 1912400"/>
                    <a:gd name="connsiteX7" fmla="*/ 1588749 w 1912399"/>
                    <a:gd name="connsiteY7" fmla="*/ 530579 h 1912400"/>
                    <a:gd name="connsiteX8" fmla="*/ 1626555 w 1912399"/>
                    <a:gd name="connsiteY8" fmla="*/ 592808 h 1912400"/>
                    <a:gd name="connsiteX9" fmla="*/ 1636116 w 1912399"/>
                    <a:gd name="connsiteY9" fmla="*/ 612656 h 1912400"/>
                    <a:gd name="connsiteX10" fmla="*/ 1859351 w 1912399"/>
                    <a:gd name="connsiteY10" fmla="*/ 607499 h 1912400"/>
                    <a:gd name="connsiteX11" fmla="*/ 1910750 w 1912399"/>
                    <a:gd name="connsiteY11" fmla="*/ 794621 h 1912400"/>
                    <a:gd name="connsiteX12" fmla="*/ 1715952 w 1912399"/>
                    <a:gd name="connsiteY12" fmla="*/ 904364 h 1912400"/>
                    <a:gd name="connsiteX13" fmla="*/ 1718570 w 1912399"/>
                    <a:gd name="connsiteY13" fmla="*/ 956199 h 1912400"/>
                    <a:gd name="connsiteX14" fmla="*/ 1716491 w 1912399"/>
                    <a:gd name="connsiteY14" fmla="*/ 997357 h 1912400"/>
                    <a:gd name="connsiteX15" fmla="*/ 1912399 w 1912399"/>
                    <a:gd name="connsiteY15" fmla="*/ 1105023 h 1912400"/>
                    <a:gd name="connsiteX16" fmla="*/ 1862975 w 1912399"/>
                    <a:gd name="connsiteY16" fmla="*/ 1292677 h 1912400"/>
                    <a:gd name="connsiteX17" fmla="*/ 1640864 w 1912399"/>
                    <a:gd name="connsiteY17" fmla="*/ 1289887 h 1912400"/>
                    <a:gd name="connsiteX18" fmla="*/ 1626555 w 1912399"/>
                    <a:gd name="connsiteY18" fmla="*/ 1319591 h 1912400"/>
                    <a:gd name="connsiteX19" fmla="*/ 1594634 w 1912399"/>
                    <a:gd name="connsiteY19" fmla="*/ 1372134 h 1912400"/>
                    <a:gd name="connsiteX20" fmla="*/ 1709760 w 1912399"/>
                    <a:gd name="connsiteY20" fmla="*/ 1561309 h 1912400"/>
                    <a:gd name="connsiteX21" fmla="*/ 1573408 w 1912399"/>
                    <a:gd name="connsiteY21" fmla="*/ 1699383 h 1912400"/>
                    <a:gd name="connsiteX22" fmla="*/ 1383815 w 1912399"/>
                    <a:gd name="connsiteY22" fmla="*/ 1587240 h 1912400"/>
                    <a:gd name="connsiteX23" fmla="*/ 1382447 w 1912399"/>
                    <a:gd name="connsiteY23" fmla="*/ 1588369 h 1912400"/>
                    <a:gd name="connsiteX24" fmla="*/ 1319589 w 1912399"/>
                    <a:gd name="connsiteY24" fmla="*/ 1626556 h 1912400"/>
                    <a:gd name="connsiteX25" fmla="*/ 1299743 w 1912399"/>
                    <a:gd name="connsiteY25" fmla="*/ 1636116 h 1912400"/>
                    <a:gd name="connsiteX26" fmla="*/ 1304898 w 1912399"/>
                    <a:gd name="connsiteY26" fmla="*/ 1859353 h 1912400"/>
                    <a:gd name="connsiteX27" fmla="*/ 1117777 w 1912399"/>
                    <a:gd name="connsiteY27" fmla="*/ 1910752 h 1912400"/>
                    <a:gd name="connsiteX28" fmla="*/ 1008034 w 1912399"/>
                    <a:gd name="connsiteY28" fmla="*/ 1715953 h 1912400"/>
                    <a:gd name="connsiteX29" fmla="*/ 956198 w 1912399"/>
                    <a:gd name="connsiteY29" fmla="*/ 1718570 h 1912400"/>
                    <a:gd name="connsiteX30" fmla="*/ 912424 w 1912399"/>
                    <a:gd name="connsiteY30" fmla="*/ 1716359 h 1912400"/>
                    <a:gd name="connsiteX31" fmla="*/ 804686 w 1912399"/>
                    <a:gd name="connsiteY31" fmla="*/ 1912400 h 1912400"/>
                    <a:gd name="connsiteX32" fmla="*/ 617034 w 1912399"/>
                    <a:gd name="connsiteY32" fmla="*/ 1862976 h 1912400"/>
                    <a:gd name="connsiteX33" fmla="*/ 619840 w 1912399"/>
                    <a:gd name="connsiteY33" fmla="*/ 1639577 h 1912400"/>
                    <a:gd name="connsiteX34" fmla="*/ 592809 w 1912399"/>
                    <a:gd name="connsiteY34" fmla="*/ 1626557 h 1912400"/>
                    <a:gd name="connsiteX35" fmla="*/ 538918 w 1912399"/>
                    <a:gd name="connsiteY35" fmla="*/ 1593816 h 1912400"/>
                    <a:gd name="connsiteX36" fmla="*/ 348399 w 1912399"/>
                    <a:gd name="connsiteY36" fmla="*/ 1709761 h 1912400"/>
                    <a:gd name="connsiteX37" fmla="*/ 210325 w 1912399"/>
                    <a:gd name="connsiteY37" fmla="*/ 1573408 h 1912400"/>
                    <a:gd name="connsiteX38" fmla="*/ 323649 w 1912399"/>
                    <a:gd name="connsiteY38" fmla="*/ 1381820 h 1912400"/>
                    <a:gd name="connsiteX39" fmla="*/ 285842 w 1912399"/>
                    <a:gd name="connsiteY39" fmla="*/ 1319591 h 1912400"/>
                    <a:gd name="connsiteX40" fmla="*/ 276283 w 1912399"/>
                    <a:gd name="connsiteY40" fmla="*/ 1299744 h 1912400"/>
                    <a:gd name="connsiteX41" fmla="*/ 53046 w 1912399"/>
                    <a:gd name="connsiteY41" fmla="*/ 1304899 h 1912400"/>
                    <a:gd name="connsiteX42" fmla="*/ 1647 w 1912399"/>
                    <a:gd name="connsiteY42" fmla="*/ 1117778 h 1912400"/>
                    <a:gd name="connsiteX43" fmla="*/ 196447 w 1912399"/>
                    <a:gd name="connsiteY43" fmla="*/ 1008034 h 1912400"/>
                    <a:gd name="connsiteX44" fmla="*/ 193829 w 1912399"/>
                    <a:gd name="connsiteY44" fmla="*/ 956199 h 1912400"/>
                    <a:gd name="connsiteX45" fmla="*/ 196172 w 1912399"/>
                    <a:gd name="connsiteY45" fmla="*/ 909806 h 1912400"/>
                    <a:gd name="connsiteX46" fmla="*/ 0 w 1912399"/>
                    <a:gd name="connsiteY46" fmla="*/ 801994 h 1912400"/>
                    <a:gd name="connsiteX47" fmla="*/ 49424 w 1912399"/>
                    <a:gd name="connsiteY47" fmla="*/ 614342 h 1912400"/>
                    <a:gd name="connsiteX48" fmla="*/ 274111 w 1912399"/>
                    <a:gd name="connsiteY48" fmla="*/ 617163 h 1912400"/>
                    <a:gd name="connsiteX49" fmla="*/ 285843 w 1912399"/>
                    <a:gd name="connsiteY49" fmla="*/ 592809 h 1912400"/>
                    <a:gd name="connsiteX50" fmla="*/ 319400 w 1912399"/>
                    <a:gd name="connsiteY50" fmla="*/ 537571 h 1912400"/>
                    <a:gd name="connsiteX51" fmla="*/ 202639 w 1912399"/>
                    <a:gd name="connsiteY51" fmla="*/ 345707 h 1912400"/>
                    <a:gd name="connsiteX52" fmla="*/ 338991 w 1912399"/>
                    <a:gd name="connsiteY52" fmla="*/ 207633 h 1912400"/>
                    <a:gd name="connsiteX53" fmla="*/ 532824 w 1912399"/>
                    <a:gd name="connsiteY53" fmla="*/ 322285 h 1912400"/>
                    <a:gd name="connsiteX54" fmla="*/ 592809 w 1912399"/>
                    <a:gd name="connsiteY54" fmla="*/ 285843 h 1912400"/>
                    <a:gd name="connsiteX55" fmla="*/ 612656 w 1912399"/>
                    <a:gd name="connsiteY55" fmla="*/ 276282 h 1912400"/>
                    <a:gd name="connsiteX56" fmla="*/ 607499 w 1912399"/>
                    <a:gd name="connsiteY56" fmla="*/ 53048 h 1912400"/>
                    <a:gd name="connsiteX57" fmla="*/ 794621 w 1912399"/>
                    <a:gd name="connsiteY57" fmla="*/ 1649 h 1912400"/>
                    <a:gd name="connsiteX58" fmla="*/ 904364 w 1912399"/>
                    <a:gd name="connsiteY58" fmla="*/ 196447 h 1912400"/>
                    <a:gd name="connsiteX59" fmla="*/ 956199 w 1912399"/>
                    <a:gd name="connsiteY59" fmla="*/ 193829 h 1912400"/>
                    <a:gd name="connsiteX60" fmla="*/ 999976 w 1912399"/>
                    <a:gd name="connsiteY60" fmla="*/ 196040 h 1912400"/>
                    <a:gd name="connsiteX61" fmla="*/ 1107714 w 1912399"/>
                    <a:gd name="connsiteY61" fmla="*/ 0 h 1912400"/>
                    <a:gd name="connsiteX62" fmla="*/ 956199 w 1912399"/>
                    <a:gd name="connsiteY62" fmla="*/ 400859 h 1912400"/>
                    <a:gd name="connsiteX63" fmla="*/ 400859 w 1912399"/>
                    <a:gd name="connsiteY63" fmla="*/ 956199 h 1912400"/>
                    <a:gd name="connsiteX64" fmla="*/ 956199 w 1912399"/>
                    <a:gd name="connsiteY64" fmla="*/ 1511540 h 1912400"/>
                    <a:gd name="connsiteX65" fmla="*/ 1511539 w 1912399"/>
                    <a:gd name="connsiteY65" fmla="*/ 956200 h 1912400"/>
                    <a:gd name="connsiteX66" fmla="*/ 956199 w 1912399"/>
                    <a:gd name="connsiteY66" fmla="*/ 400859 h 191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912399" h="1912400">
                      <a:moveTo>
                        <a:pt x="1107714" y="0"/>
                      </a:moveTo>
                      <a:lnTo>
                        <a:pt x="1295367" y="49424"/>
                      </a:lnTo>
                      <a:lnTo>
                        <a:pt x="1292561" y="272823"/>
                      </a:lnTo>
                      <a:lnTo>
                        <a:pt x="1319590" y="285843"/>
                      </a:lnTo>
                      <a:lnTo>
                        <a:pt x="1373480" y="318582"/>
                      </a:lnTo>
                      <a:lnTo>
                        <a:pt x="1564000" y="202638"/>
                      </a:lnTo>
                      <a:lnTo>
                        <a:pt x="1702074" y="338990"/>
                      </a:lnTo>
                      <a:lnTo>
                        <a:pt x="1588749" y="530579"/>
                      </a:lnTo>
                      <a:lnTo>
                        <a:pt x="1626555" y="592808"/>
                      </a:lnTo>
                      <a:lnTo>
                        <a:pt x="1636116" y="612656"/>
                      </a:lnTo>
                      <a:lnTo>
                        <a:pt x="1859351" y="607499"/>
                      </a:lnTo>
                      <a:lnTo>
                        <a:pt x="1910750" y="794621"/>
                      </a:lnTo>
                      <a:lnTo>
                        <a:pt x="1715952" y="904364"/>
                      </a:lnTo>
                      <a:lnTo>
                        <a:pt x="1718570" y="956199"/>
                      </a:lnTo>
                      <a:lnTo>
                        <a:pt x="1716491" y="997357"/>
                      </a:lnTo>
                      <a:lnTo>
                        <a:pt x="1912399" y="1105023"/>
                      </a:lnTo>
                      <a:lnTo>
                        <a:pt x="1862975" y="1292677"/>
                      </a:lnTo>
                      <a:lnTo>
                        <a:pt x="1640864" y="1289887"/>
                      </a:lnTo>
                      <a:lnTo>
                        <a:pt x="1626555" y="1319591"/>
                      </a:lnTo>
                      <a:lnTo>
                        <a:pt x="1594634" y="1372134"/>
                      </a:lnTo>
                      <a:lnTo>
                        <a:pt x="1709760" y="1561309"/>
                      </a:lnTo>
                      <a:lnTo>
                        <a:pt x="1573408" y="1699383"/>
                      </a:lnTo>
                      <a:lnTo>
                        <a:pt x="1383815" y="1587240"/>
                      </a:lnTo>
                      <a:lnTo>
                        <a:pt x="1382447" y="1588369"/>
                      </a:lnTo>
                      <a:cubicBezTo>
                        <a:pt x="1362167" y="1602069"/>
                        <a:pt x="1341194" y="1614819"/>
                        <a:pt x="1319589" y="1626556"/>
                      </a:cubicBezTo>
                      <a:lnTo>
                        <a:pt x="1299743" y="1636116"/>
                      </a:lnTo>
                      <a:lnTo>
                        <a:pt x="1304898" y="1859353"/>
                      </a:lnTo>
                      <a:lnTo>
                        <a:pt x="1117777" y="1910752"/>
                      </a:lnTo>
                      <a:lnTo>
                        <a:pt x="1008034" y="1715953"/>
                      </a:lnTo>
                      <a:lnTo>
                        <a:pt x="956198" y="1718570"/>
                      </a:lnTo>
                      <a:lnTo>
                        <a:pt x="912424" y="1716359"/>
                      </a:lnTo>
                      <a:lnTo>
                        <a:pt x="804686" y="1912400"/>
                      </a:lnTo>
                      <a:lnTo>
                        <a:pt x="617034" y="1862976"/>
                      </a:lnTo>
                      <a:lnTo>
                        <a:pt x="619840" y="1639577"/>
                      </a:lnTo>
                      <a:lnTo>
                        <a:pt x="592809" y="1626557"/>
                      </a:lnTo>
                      <a:lnTo>
                        <a:pt x="538918" y="1593816"/>
                      </a:lnTo>
                      <a:lnTo>
                        <a:pt x="348399" y="1709761"/>
                      </a:lnTo>
                      <a:lnTo>
                        <a:pt x="210325" y="1573408"/>
                      </a:lnTo>
                      <a:lnTo>
                        <a:pt x="323649" y="1381820"/>
                      </a:lnTo>
                      <a:lnTo>
                        <a:pt x="285842" y="1319591"/>
                      </a:lnTo>
                      <a:lnTo>
                        <a:pt x="276283" y="1299744"/>
                      </a:lnTo>
                      <a:lnTo>
                        <a:pt x="53046" y="1304899"/>
                      </a:lnTo>
                      <a:lnTo>
                        <a:pt x="1647" y="1117778"/>
                      </a:lnTo>
                      <a:lnTo>
                        <a:pt x="196447" y="1008034"/>
                      </a:lnTo>
                      <a:lnTo>
                        <a:pt x="193829" y="956199"/>
                      </a:lnTo>
                      <a:lnTo>
                        <a:pt x="196172" y="909806"/>
                      </a:lnTo>
                      <a:lnTo>
                        <a:pt x="0" y="801994"/>
                      </a:lnTo>
                      <a:lnTo>
                        <a:pt x="49424" y="614342"/>
                      </a:lnTo>
                      <a:lnTo>
                        <a:pt x="274111" y="617163"/>
                      </a:lnTo>
                      <a:lnTo>
                        <a:pt x="285843" y="592809"/>
                      </a:lnTo>
                      <a:lnTo>
                        <a:pt x="319400" y="537571"/>
                      </a:lnTo>
                      <a:lnTo>
                        <a:pt x="202639" y="345707"/>
                      </a:lnTo>
                      <a:lnTo>
                        <a:pt x="338991" y="207633"/>
                      </a:lnTo>
                      <a:lnTo>
                        <a:pt x="532824" y="322285"/>
                      </a:lnTo>
                      <a:lnTo>
                        <a:pt x="592809" y="285843"/>
                      </a:lnTo>
                      <a:lnTo>
                        <a:pt x="612656" y="276282"/>
                      </a:lnTo>
                      <a:lnTo>
                        <a:pt x="607499" y="53048"/>
                      </a:lnTo>
                      <a:lnTo>
                        <a:pt x="794621" y="1649"/>
                      </a:lnTo>
                      <a:lnTo>
                        <a:pt x="904364" y="196447"/>
                      </a:lnTo>
                      <a:lnTo>
                        <a:pt x="956199" y="193829"/>
                      </a:lnTo>
                      <a:lnTo>
                        <a:pt x="999976" y="196040"/>
                      </a:lnTo>
                      <a:lnTo>
                        <a:pt x="1107714" y="0"/>
                      </a:lnTo>
                      <a:close/>
                      <a:moveTo>
                        <a:pt x="956199" y="400859"/>
                      </a:moveTo>
                      <a:cubicBezTo>
                        <a:pt x="649493" y="400859"/>
                        <a:pt x="400859" y="649493"/>
                        <a:pt x="400859" y="956199"/>
                      </a:cubicBezTo>
                      <a:cubicBezTo>
                        <a:pt x="400859" y="1262906"/>
                        <a:pt x="649493" y="1511540"/>
                        <a:pt x="956199" y="1511540"/>
                      </a:cubicBezTo>
                      <a:cubicBezTo>
                        <a:pt x="1262905" y="1511540"/>
                        <a:pt x="1511539" y="1262907"/>
                        <a:pt x="1511539" y="956200"/>
                      </a:cubicBezTo>
                      <a:cubicBezTo>
                        <a:pt x="1511539" y="649493"/>
                        <a:pt x="1262905" y="400859"/>
                        <a:pt x="956199" y="400859"/>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Freeform 55"/>
                <p:cNvSpPr/>
                <p:nvPr/>
              </p:nvSpPr>
              <p:spPr bwMode="auto">
                <a:xfrm>
                  <a:off x="4136749" y="3608836"/>
                  <a:ext cx="1001093" cy="1001093"/>
                </a:xfrm>
                <a:custGeom>
                  <a:avLst/>
                  <a:gdLst>
                    <a:gd name="connsiteX0" fmla="*/ 820948 w 2844862"/>
                    <a:gd name="connsiteY0" fmla="*/ 1477984 h 2844862"/>
                    <a:gd name="connsiteX1" fmla="*/ 377649 w 2844862"/>
                    <a:gd name="connsiteY1" fmla="*/ 1512668 h 2844862"/>
                    <a:gd name="connsiteX2" fmla="*/ 644796 w 2844862"/>
                    <a:gd name="connsiteY2" fmla="*/ 2151582 h 2844862"/>
                    <a:gd name="connsiteX3" fmla="*/ 990069 w 2844862"/>
                    <a:gd name="connsiteY3" fmla="*/ 1841839 h 2844862"/>
                    <a:gd name="connsiteX4" fmla="*/ 838683 w 2844862"/>
                    <a:gd name="connsiteY4" fmla="*/ 1478016 h 2844862"/>
                    <a:gd name="connsiteX5" fmla="*/ 820948 w 2844862"/>
                    <a:gd name="connsiteY5" fmla="*/ 1477984 h 2844862"/>
                    <a:gd name="connsiteX6" fmla="*/ 1438831 w 2844862"/>
                    <a:gd name="connsiteY6" fmla="*/ 1233442 h 2844862"/>
                    <a:gd name="connsiteX7" fmla="*/ 1304116 w 2844862"/>
                    <a:gd name="connsiteY7" fmla="*/ 1282654 h 2844862"/>
                    <a:gd name="connsiteX8" fmla="*/ 1295319 w 2844862"/>
                    <a:gd name="connsiteY8" fmla="*/ 1548542 h 2844862"/>
                    <a:gd name="connsiteX9" fmla="*/ 1561234 w 2844862"/>
                    <a:gd name="connsiteY9" fmla="*/ 1556471 h 2844862"/>
                    <a:gd name="connsiteX10" fmla="*/ 2483658 w 2844862"/>
                    <a:gd name="connsiteY10" fmla="*/ 1566230 h 2844862"/>
                    <a:gd name="connsiteX11" fmla="*/ 2621014 w 2844862"/>
                    <a:gd name="connsiteY11" fmla="*/ 1437251 h 2844862"/>
                    <a:gd name="connsiteX12" fmla="*/ 2546650 w 2844862"/>
                    <a:gd name="connsiteY12" fmla="*/ 1309029 h 2844862"/>
                    <a:gd name="connsiteX13" fmla="*/ 1570029 w 2844862"/>
                    <a:gd name="connsiteY13" fmla="*/ 1290585 h 2844862"/>
                    <a:gd name="connsiteX14" fmla="*/ 1438831 w 2844862"/>
                    <a:gd name="connsiteY14" fmla="*/ 1233442 h 2844862"/>
                    <a:gd name="connsiteX15" fmla="*/ 633677 w 2844862"/>
                    <a:gd name="connsiteY15" fmla="*/ 722833 h 2844862"/>
                    <a:gd name="connsiteX16" fmla="*/ 368118 w 2844862"/>
                    <a:gd name="connsiteY16" fmla="*/ 1363332 h 2844862"/>
                    <a:gd name="connsiteX17" fmla="*/ 831270 w 2844862"/>
                    <a:gd name="connsiteY17" fmla="*/ 1400103 h 2844862"/>
                    <a:gd name="connsiteX18" fmla="*/ 981748 w 2844862"/>
                    <a:gd name="connsiteY18" fmla="*/ 1035372 h 2844862"/>
                    <a:gd name="connsiteX19" fmla="*/ 633677 w 2844862"/>
                    <a:gd name="connsiteY19" fmla="*/ 722833 h 2844862"/>
                    <a:gd name="connsiteX20" fmla="*/ 2231694 w 2844862"/>
                    <a:gd name="connsiteY20" fmla="*/ 722767 h 2844862"/>
                    <a:gd name="connsiteX21" fmla="*/ 1885347 w 2844862"/>
                    <a:gd name="connsiteY21" fmla="*/ 1033703 h 2844862"/>
                    <a:gd name="connsiteX22" fmla="*/ 1969384 w 2844862"/>
                    <a:gd name="connsiteY22" fmla="*/ 1159932 h 2844862"/>
                    <a:gd name="connsiteX23" fmla="*/ 2025715 w 2844862"/>
                    <a:gd name="connsiteY23" fmla="*/ 1296878 h 2844862"/>
                    <a:gd name="connsiteX24" fmla="*/ 2516937 w 2844862"/>
                    <a:gd name="connsiteY24" fmla="*/ 1296879 h 2844862"/>
                    <a:gd name="connsiteX25" fmla="*/ 2496802 w 2844862"/>
                    <a:gd name="connsiteY25" fmla="*/ 1289871 h 2844862"/>
                    <a:gd name="connsiteX26" fmla="*/ 2231694 w 2844862"/>
                    <a:gd name="connsiteY26" fmla="*/ 722767 h 2844862"/>
                    <a:gd name="connsiteX27" fmla="*/ 1504139 w 2844862"/>
                    <a:gd name="connsiteY27" fmla="*/ 371356 h 2844862"/>
                    <a:gd name="connsiteX28" fmla="*/ 1476296 w 2844862"/>
                    <a:gd name="connsiteY28" fmla="*/ 825581 h 2844862"/>
                    <a:gd name="connsiteX29" fmla="*/ 1841027 w 2844862"/>
                    <a:gd name="connsiteY29" fmla="*/ 976058 h 2844862"/>
                    <a:gd name="connsiteX30" fmla="*/ 2153566 w 2844862"/>
                    <a:gd name="connsiteY30" fmla="*/ 627989 h 2844862"/>
                    <a:gd name="connsiteX31" fmla="*/ 1504139 w 2844862"/>
                    <a:gd name="connsiteY31" fmla="*/ 371356 h 2844862"/>
                    <a:gd name="connsiteX32" fmla="*/ 1377947 w 2844862"/>
                    <a:gd name="connsiteY32" fmla="*/ 371356 h 2844862"/>
                    <a:gd name="connsiteX33" fmla="*/ 732089 w 2844862"/>
                    <a:gd name="connsiteY33" fmla="*/ 624420 h 2844862"/>
                    <a:gd name="connsiteX34" fmla="*/ 1044768 w 2844862"/>
                    <a:gd name="connsiteY34" fmla="*/ 972351 h 2844862"/>
                    <a:gd name="connsiteX35" fmla="*/ 1398657 w 2844862"/>
                    <a:gd name="connsiteY35" fmla="*/ 832714 h 2844862"/>
                    <a:gd name="connsiteX36" fmla="*/ 1422431 w 2844862"/>
                    <a:gd name="connsiteY36" fmla="*/ 0 h 2844862"/>
                    <a:gd name="connsiteX37" fmla="*/ 2844862 w 2844862"/>
                    <a:gd name="connsiteY37" fmla="*/ 1422430 h 2844862"/>
                    <a:gd name="connsiteX38" fmla="*/ 1422431 w 2844862"/>
                    <a:gd name="connsiteY38" fmla="*/ 2844862 h 2844862"/>
                    <a:gd name="connsiteX39" fmla="*/ 0 w 2844862"/>
                    <a:gd name="connsiteY39" fmla="*/ 1422431 h 2844862"/>
                    <a:gd name="connsiteX40" fmla="*/ 1422431 w 2844862"/>
                    <a:gd name="connsiteY40" fmla="*/ 0 h 28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844862" h="2844862">
                      <a:moveTo>
                        <a:pt x="820948" y="1477984"/>
                      </a:moveTo>
                      <a:cubicBezTo>
                        <a:pt x="377649" y="1512668"/>
                        <a:pt x="377649" y="1512668"/>
                        <a:pt x="377649" y="1512668"/>
                      </a:cubicBezTo>
                      <a:cubicBezTo>
                        <a:pt x="386940" y="1752100"/>
                        <a:pt x="484873" y="1973954"/>
                        <a:pt x="644796" y="2151582"/>
                      </a:cubicBezTo>
                      <a:cubicBezTo>
                        <a:pt x="990069" y="1841839"/>
                        <a:pt x="990069" y="1841839"/>
                        <a:pt x="990069" y="1841839"/>
                      </a:cubicBezTo>
                      <a:cubicBezTo>
                        <a:pt x="901208" y="1735276"/>
                        <a:pt x="847786" y="1611040"/>
                        <a:pt x="838683" y="1478016"/>
                      </a:cubicBezTo>
                      <a:cubicBezTo>
                        <a:pt x="820948" y="1477984"/>
                        <a:pt x="820948" y="1477984"/>
                        <a:pt x="820948" y="1477984"/>
                      </a:cubicBezTo>
                      <a:close/>
                      <a:moveTo>
                        <a:pt x="1438831" y="1233442"/>
                      </a:moveTo>
                      <a:cubicBezTo>
                        <a:pt x="1390080" y="1231987"/>
                        <a:pt x="1340744" y="1248261"/>
                        <a:pt x="1304116" y="1282654"/>
                      </a:cubicBezTo>
                      <a:cubicBezTo>
                        <a:pt x="1230859" y="1351444"/>
                        <a:pt x="1226755" y="1475525"/>
                        <a:pt x="1295319" y="1548542"/>
                      </a:cubicBezTo>
                      <a:cubicBezTo>
                        <a:pt x="1372454" y="1630687"/>
                        <a:pt x="1487977" y="1625260"/>
                        <a:pt x="1561234" y="1556471"/>
                      </a:cubicBezTo>
                      <a:lnTo>
                        <a:pt x="2483658" y="1566230"/>
                      </a:lnTo>
                      <a:cubicBezTo>
                        <a:pt x="2554570" y="1568345"/>
                        <a:pt x="2618669" y="1508154"/>
                        <a:pt x="2621014" y="1437251"/>
                      </a:cubicBezTo>
                      <a:cubicBezTo>
                        <a:pt x="2622772" y="1384073"/>
                        <a:pt x="2589467" y="1334840"/>
                        <a:pt x="2546650" y="1309029"/>
                      </a:cubicBezTo>
                      <a:lnTo>
                        <a:pt x="1570029" y="1290585"/>
                      </a:lnTo>
                      <a:cubicBezTo>
                        <a:pt x="1535746" y="1254075"/>
                        <a:pt x="1487583" y="1234895"/>
                        <a:pt x="1438831" y="1233442"/>
                      </a:cubicBezTo>
                      <a:close/>
                      <a:moveTo>
                        <a:pt x="633677" y="722833"/>
                      </a:moveTo>
                      <a:cubicBezTo>
                        <a:pt x="473828" y="900535"/>
                        <a:pt x="385353" y="1131845"/>
                        <a:pt x="368118" y="1363332"/>
                      </a:cubicBezTo>
                      <a:cubicBezTo>
                        <a:pt x="831270" y="1400103"/>
                        <a:pt x="831270" y="1400103"/>
                        <a:pt x="831270" y="1400103"/>
                      </a:cubicBezTo>
                      <a:cubicBezTo>
                        <a:pt x="839842" y="1266549"/>
                        <a:pt x="901846" y="1133129"/>
                        <a:pt x="981748" y="1035372"/>
                      </a:cubicBezTo>
                      <a:cubicBezTo>
                        <a:pt x="633677" y="722833"/>
                        <a:pt x="633677" y="722833"/>
                        <a:pt x="633677" y="722833"/>
                      </a:cubicBezTo>
                      <a:close/>
                      <a:moveTo>
                        <a:pt x="2231694" y="722767"/>
                      </a:moveTo>
                      <a:cubicBezTo>
                        <a:pt x="1885347" y="1033703"/>
                        <a:pt x="1885347" y="1033703"/>
                        <a:pt x="1885347" y="1033703"/>
                      </a:cubicBezTo>
                      <a:cubicBezTo>
                        <a:pt x="1916319" y="1073555"/>
                        <a:pt x="1945070" y="1115631"/>
                        <a:pt x="1969384" y="1159932"/>
                      </a:cubicBezTo>
                      <a:lnTo>
                        <a:pt x="2025715" y="1296878"/>
                      </a:lnTo>
                      <a:lnTo>
                        <a:pt x="2516937" y="1296879"/>
                      </a:lnTo>
                      <a:lnTo>
                        <a:pt x="2496802" y="1289871"/>
                      </a:lnTo>
                      <a:cubicBezTo>
                        <a:pt x="2470531" y="1085954"/>
                        <a:pt x="2373318" y="882154"/>
                        <a:pt x="2231694" y="722767"/>
                      </a:cubicBezTo>
                      <a:close/>
                      <a:moveTo>
                        <a:pt x="1504139" y="371356"/>
                      </a:moveTo>
                      <a:cubicBezTo>
                        <a:pt x="1476296" y="825581"/>
                        <a:pt x="1476296" y="825581"/>
                        <a:pt x="1476296" y="825581"/>
                      </a:cubicBezTo>
                      <a:cubicBezTo>
                        <a:pt x="1609849" y="834154"/>
                        <a:pt x="1743270" y="896157"/>
                        <a:pt x="1841027" y="976058"/>
                      </a:cubicBezTo>
                      <a:cubicBezTo>
                        <a:pt x="2153566" y="627989"/>
                        <a:pt x="2153566" y="627989"/>
                        <a:pt x="2153566" y="627989"/>
                      </a:cubicBezTo>
                      <a:cubicBezTo>
                        <a:pt x="1966937" y="477067"/>
                        <a:pt x="1744553" y="379664"/>
                        <a:pt x="1504139" y="371356"/>
                      </a:cubicBezTo>
                      <a:close/>
                      <a:moveTo>
                        <a:pt x="1377947" y="371356"/>
                      </a:moveTo>
                      <a:cubicBezTo>
                        <a:pt x="1138514" y="378685"/>
                        <a:pt x="917390" y="474828"/>
                        <a:pt x="732089" y="624420"/>
                      </a:cubicBezTo>
                      <a:cubicBezTo>
                        <a:pt x="1044768" y="972351"/>
                        <a:pt x="1044768" y="972351"/>
                        <a:pt x="1044768" y="972351"/>
                      </a:cubicBezTo>
                      <a:cubicBezTo>
                        <a:pt x="1141825" y="893149"/>
                        <a:pt x="1265664" y="840728"/>
                        <a:pt x="1398657" y="832714"/>
                      </a:cubicBezTo>
                      <a:close/>
                      <a:moveTo>
                        <a:pt x="1422431" y="0"/>
                      </a:moveTo>
                      <a:cubicBezTo>
                        <a:pt x="2208019" y="0"/>
                        <a:pt x="2844862" y="636843"/>
                        <a:pt x="2844862" y="1422430"/>
                      </a:cubicBezTo>
                      <a:cubicBezTo>
                        <a:pt x="2844862" y="2208018"/>
                        <a:pt x="2208018" y="2844862"/>
                        <a:pt x="1422431" y="2844862"/>
                      </a:cubicBezTo>
                      <a:cubicBezTo>
                        <a:pt x="636844" y="2844862"/>
                        <a:pt x="1" y="2208018"/>
                        <a:pt x="0" y="1422431"/>
                      </a:cubicBezTo>
                      <a:cubicBezTo>
                        <a:pt x="0" y="636844"/>
                        <a:pt x="636844" y="0"/>
                        <a:pt x="1422431" y="0"/>
                      </a:cubicBezTo>
                      <a:close/>
                    </a:path>
                  </a:pathLst>
                </a:cu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3788" tIns="53788" rIns="53788" bIns="53788" numCol="1" spcCol="0" rtlCol="0" fromWordArt="0" anchor="ctr" anchorCtr="0" forceAA="0" compatLnSpc="1">
                  <a:prstTxWarp prst="textNoShape">
                    <a:avLst/>
                  </a:prstTxWarp>
                  <a:noAutofit/>
                </a:bodyPr>
                <a:lstStyle/>
                <a:p>
                  <a:pPr algn="ctr" defTabSz="1075388" fontAlgn="base">
                    <a:spcBef>
                      <a:spcPct val="0"/>
                    </a:spcBef>
                    <a:spcAft>
                      <a:spcPct val="0"/>
                    </a:spcAft>
                  </a:pPr>
                  <a:endParaRPr lang="en-US" sz="2588" dirty="0" err="1">
                    <a:gradFill>
                      <a:gsLst>
                        <a:gs pos="0">
                          <a:srgbClr val="FFFFFF"/>
                        </a:gs>
                        <a:gs pos="100000">
                          <a:srgbClr val="FFFFFF"/>
                        </a:gs>
                      </a:gsLst>
                      <a:lin ang="5400000" scaled="0"/>
                    </a:gradFill>
                    <a:latin typeface="Segoe UI Light" pitchFamily="34" charset="0"/>
                    <a:ea typeface="Segoe UI" pitchFamily="34" charset="0"/>
                    <a:cs typeface="Segoe UI" pitchFamily="34" charset="0"/>
                  </a:endParaRPr>
                </a:p>
              </p:txBody>
            </p:sp>
          </p:grpSp>
        </p:grpSp>
      </p:grpSp>
      <p:grpSp>
        <p:nvGrpSpPr>
          <p:cNvPr id="21" name="Group 20"/>
          <p:cNvGrpSpPr/>
          <p:nvPr/>
        </p:nvGrpSpPr>
        <p:grpSpPr>
          <a:xfrm>
            <a:off x="1881363" y="4828678"/>
            <a:ext cx="1238390" cy="1226115"/>
            <a:chOff x="346217" y="6398815"/>
            <a:chExt cx="1570927" cy="1555355"/>
          </a:xfrm>
        </p:grpSpPr>
        <p:sp>
          <p:nvSpPr>
            <p:cNvPr id="74" name="Rectangle 73"/>
            <p:cNvSpPr/>
            <p:nvPr/>
          </p:nvSpPr>
          <p:spPr>
            <a:xfrm>
              <a:off x="346217" y="6398815"/>
              <a:ext cx="1570927" cy="1555355"/>
            </a:xfrm>
            <a:prstGeom prst="rect">
              <a:avLst/>
            </a:pr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61365" tIns="53788" rIns="161365" bIns="53788" rtlCol="0" anchor="t">
              <a:noAutofit/>
            </a:bodyPr>
            <a:lstStyle/>
            <a:p>
              <a:endParaRPr lang="en-US" sz="1529" strike="sngStrike" dirty="0">
                <a:solidFill>
                  <a:schemeClr val="bg1"/>
                </a:solidFill>
                <a:latin typeface="Segoe UI" panose="020B0502040204020203" pitchFamily="34" charset="0"/>
                <a:cs typeface="Segoe UI" panose="020B0502040204020203" pitchFamily="34" charset="0"/>
              </a:endParaRPr>
            </a:p>
          </p:txBody>
        </p:sp>
        <p:grpSp>
          <p:nvGrpSpPr>
            <p:cNvPr id="157" name="Group 156"/>
            <p:cNvGrpSpPr/>
            <p:nvPr/>
          </p:nvGrpSpPr>
          <p:grpSpPr>
            <a:xfrm>
              <a:off x="431145" y="6564086"/>
              <a:ext cx="1093118" cy="1302229"/>
              <a:chOff x="6542056" y="3292619"/>
              <a:chExt cx="1516828" cy="1806993"/>
            </a:xfrm>
            <a:solidFill>
              <a:schemeClr val="bg1"/>
            </a:solidFill>
          </p:grpSpPr>
          <p:grpSp>
            <p:nvGrpSpPr>
              <p:cNvPr id="158" name="Group 157"/>
              <p:cNvGrpSpPr/>
              <p:nvPr/>
            </p:nvGrpSpPr>
            <p:grpSpPr>
              <a:xfrm>
                <a:off x="7017624" y="3292619"/>
                <a:ext cx="1041260" cy="1172152"/>
                <a:chOff x="7062787" y="3343459"/>
                <a:chExt cx="950934" cy="1070472"/>
              </a:xfrm>
              <a:grpFill/>
            </p:grpSpPr>
            <p:sp>
              <p:nvSpPr>
                <p:cNvPr id="160" name="Freeform: Shape 159"/>
                <p:cNvSpPr/>
                <p:nvPr/>
              </p:nvSpPr>
              <p:spPr>
                <a:xfrm>
                  <a:off x="7062787" y="3343459"/>
                  <a:ext cx="950934" cy="1070472"/>
                </a:xfrm>
                <a:custGeom>
                  <a:avLst/>
                  <a:gdLst>
                    <a:gd name="connsiteX0" fmla="*/ 620624 w 1256334"/>
                    <a:gd name="connsiteY0" fmla="*/ 0 h 1414260"/>
                    <a:gd name="connsiteX1" fmla="*/ 1256334 w 1256334"/>
                    <a:gd name="connsiteY1" fmla="*/ 178917 h 1414260"/>
                    <a:gd name="connsiteX2" fmla="*/ 620011 w 1256334"/>
                    <a:gd name="connsiteY2" fmla="*/ 1414260 h 1414260"/>
                    <a:gd name="connsiteX3" fmla="*/ 0 w 1256334"/>
                    <a:gd name="connsiteY3" fmla="*/ 174960 h 1414260"/>
                    <a:gd name="connsiteX4" fmla="*/ 620624 w 1256334"/>
                    <a:gd name="connsiteY4" fmla="*/ 0 h 1414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334" h="1414260">
                      <a:moveTo>
                        <a:pt x="620624" y="0"/>
                      </a:moveTo>
                      <a:cubicBezTo>
                        <a:pt x="799410" y="132840"/>
                        <a:pt x="1038657" y="165957"/>
                        <a:pt x="1256334" y="178917"/>
                      </a:cubicBezTo>
                      <a:cubicBezTo>
                        <a:pt x="1241210" y="255057"/>
                        <a:pt x="1304371" y="1227961"/>
                        <a:pt x="620011" y="1414260"/>
                      </a:cubicBezTo>
                      <a:cubicBezTo>
                        <a:pt x="20993" y="1184220"/>
                        <a:pt x="4321" y="597781"/>
                        <a:pt x="0" y="174960"/>
                      </a:cubicBezTo>
                      <a:cubicBezTo>
                        <a:pt x="210115" y="173340"/>
                        <a:pt x="407267" y="144180"/>
                        <a:pt x="62062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118"/>
                </a:p>
              </p:txBody>
            </p:sp>
            <p:sp>
              <p:nvSpPr>
                <p:cNvPr id="161" name="Freeform 92"/>
                <p:cNvSpPr>
                  <a:spLocks noChangeAspect="1" noEditPoints="1"/>
                </p:cNvSpPr>
                <p:nvPr/>
              </p:nvSpPr>
              <p:spPr bwMode="black">
                <a:xfrm>
                  <a:off x="7357168" y="3591109"/>
                  <a:ext cx="362174" cy="493462"/>
                </a:xfrm>
                <a:custGeom>
                  <a:avLst/>
                  <a:gdLst>
                    <a:gd name="T0" fmla="*/ 15 w 48"/>
                    <a:gd name="T1" fmla="*/ 11 h 66"/>
                    <a:gd name="T2" fmla="*/ 24 w 48"/>
                    <a:gd name="T3" fmla="*/ 9 h 66"/>
                    <a:gd name="T4" fmla="*/ 33 w 48"/>
                    <a:gd name="T5" fmla="*/ 11 h 66"/>
                    <a:gd name="T6" fmla="*/ 35 w 48"/>
                    <a:gd name="T7" fmla="*/ 23 h 66"/>
                    <a:gd name="T8" fmla="*/ 35 w 48"/>
                    <a:gd name="T9" fmla="*/ 25 h 66"/>
                    <a:gd name="T10" fmla="*/ 35 w 48"/>
                    <a:gd name="T11" fmla="*/ 27 h 66"/>
                    <a:gd name="T12" fmla="*/ 14 w 48"/>
                    <a:gd name="T13" fmla="*/ 27 h 66"/>
                    <a:gd name="T14" fmla="*/ 14 w 48"/>
                    <a:gd name="T15" fmla="*/ 25 h 66"/>
                    <a:gd name="T16" fmla="*/ 14 w 48"/>
                    <a:gd name="T17" fmla="*/ 22 h 66"/>
                    <a:gd name="T18" fmla="*/ 15 w 48"/>
                    <a:gd name="T19" fmla="*/ 11 h 66"/>
                    <a:gd name="T20" fmla="*/ 44 w 48"/>
                    <a:gd name="T21" fmla="*/ 28 h 66"/>
                    <a:gd name="T22" fmla="*/ 44 w 48"/>
                    <a:gd name="T23" fmla="*/ 25 h 66"/>
                    <a:gd name="T24" fmla="*/ 44 w 48"/>
                    <a:gd name="T25" fmla="*/ 23 h 66"/>
                    <a:gd name="T26" fmla="*/ 39 w 48"/>
                    <a:gd name="T27" fmla="*/ 5 h 66"/>
                    <a:gd name="T28" fmla="*/ 24 w 48"/>
                    <a:gd name="T29" fmla="*/ 0 h 66"/>
                    <a:gd name="T30" fmla="*/ 9 w 48"/>
                    <a:gd name="T31" fmla="*/ 5 h 66"/>
                    <a:gd name="T32" fmla="*/ 5 w 48"/>
                    <a:gd name="T33" fmla="*/ 22 h 66"/>
                    <a:gd name="T34" fmla="*/ 5 w 48"/>
                    <a:gd name="T35" fmla="*/ 25 h 66"/>
                    <a:gd name="T36" fmla="*/ 5 w 48"/>
                    <a:gd name="T37" fmla="*/ 27 h 66"/>
                    <a:gd name="T38" fmla="*/ 0 w 48"/>
                    <a:gd name="T39" fmla="*/ 32 h 66"/>
                    <a:gd name="T40" fmla="*/ 0 w 48"/>
                    <a:gd name="T41" fmla="*/ 62 h 66"/>
                    <a:gd name="T42" fmla="*/ 5 w 48"/>
                    <a:gd name="T43" fmla="*/ 66 h 66"/>
                    <a:gd name="T44" fmla="*/ 43 w 48"/>
                    <a:gd name="T45" fmla="*/ 66 h 66"/>
                    <a:gd name="T46" fmla="*/ 48 w 48"/>
                    <a:gd name="T47" fmla="*/ 62 h 66"/>
                    <a:gd name="T48" fmla="*/ 48 w 48"/>
                    <a:gd name="T49" fmla="*/ 32 h 66"/>
                    <a:gd name="T50" fmla="*/ 44 w 48"/>
                    <a:gd name="T51" fmla="*/ 2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66">
                      <a:moveTo>
                        <a:pt x="15" y="11"/>
                      </a:moveTo>
                      <a:cubicBezTo>
                        <a:pt x="17" y="10"/>
                        <a:pt x="20" y="9"/>
                        <a:pt x="24" y="9"/>
                      </a:cubicBezTo>
                      <a:cubicBezTo>
                        <a:pt x="29" y="9"/>
                        <a:pt x="32" y="10"/>
                        <a:pt x="33" y="11"/>
                      </a:cubicBezTo>
                      <a:cubicBezTo>
                        <a:pt x="35" y="13"/>
                        <a:pt x="35" y="18"/>
                        <a:pt x="35" y="23"/>
                      </a:cubicBezTo>
                      <a:cubicBezTo>
                        <a:pt x="35" y="25"/>
                        <a:pt x="35" y="25"/>
                        <a:pt x="35" y="25"/>
                      </a:cubicBezTo>
                      <a:cubicBezTo>
                        <a:pt x="35" y="26"/>
                        <a:pt x="35" y="27"/>
                        <a:pt x="35" y="27"/>
                      </a:cubicBezTo>
                      <a:cubicBezTo>
                        <a:pt x="14" y="27"/>
                        <a:pt x="14" y="27"/>
                        <a:pt x="14" y="27"/>
                      </a:cubicBezTo>
                      <a:cubicBezTo>
                        <a:pt x="14" y="27"/>
                        <a:pt x="14" y="26"/>
                        <a:pt x="14" y="25"/>
                      </a:cubicBezTo>
                      <a:cubicBezTo>
                        <a:pt x="14" y="22"/>
                        <a:pt x="14" y="22"/>
                        <a:pt x="14" y="22"/>
                      </a:cubicBezTo>
                      <a:cubicBezTo>
                        <a:pt x="14" y="17"/>
                        <a:pt x="14" y="13"/>
                        <a:pt x="15" y="11"/>
                      </a:cubicBezTo>
                      <a:moveTo>
                        <a:pt x="44" y="28"/>
                      </a:moveTo>
                      <a:cubicBezTo>
                        <a:pt x="44" y="27"/>
                        <a:pt x="44" y="26"/>
                        <a:pt x="44" y="25"/>
                      </a:cubicBezTo>
                      <a:cubicBezTo>
                        <a:pt x="44" y="23"/>
                        <a:pt x="44" y="23"/>
                        <a:pt x="44" y="23"/>
                      </a:cubicBezTo>
                      <a:cubicBezTo>
                        <a:pt x="44" y="16"/>
                        <a:pt x="44" y="10"/>
                        <a:pt x="39" y="5"/>
                      </a:cubicBezTo>
                      <a:cubicBezTo>
                        <a:pt x="36" y="2"/>
                        <a:pt x="31" y="0"/>
                        <a:pt x="24" y="0"/>
                      </a:cubicBezTo>
                      <a:cubicBezTo>
                        <a:pt x="17" y="0"/>
                        <a:pt x="12" y="2"/>
                        <a:pt x="9" y="5"/>
                      </a:cubicBezTo>
                      <a:cubicBezTo>
                        <a:pt x="5" y="9"/>
                        <a:pt x="5" y="16"/>
                        <a:pt x="5" y="22"/>
                      </a:cubicBezTo>
                      <a:cubicBezTo>
                        <a:pt x="5" y="25"/>
                        <a:pt x="5" y="25"/>
                        <a:pt x="5" y="25"/>
                      </a:cubicBezTo>
                      <a:cubicBezTo>
                        <a:pt x="5" y="26"/>
                        <a:pt x="5" y="27"/>
                        <a:pt x="5" y="27"/>
                      </a:cubicBezTo>
                      <a:cubicBezTo>
                        <a:pt x="2" y="28"/>
                        <a:pt x="0" y="30"/>
                        <a:pt x="0" y="32"/>
                      </a:cubicBezTo>
                      <a:cubicBezTo>
                        <a:pt x="0" y="62"/>
                        <a:pt x="0" y="62"/>
                        <a:pt x="0" y="62"/>
                      </a:cubicBezTo>
                      <a:cubicBezTo>
                        <a:pt x="0" y="64"/>
                        <a:pt x="2" y="66"/>
                        <a:pt x="5" y="66"/>
                      </a:cubicBezTo>
                      <a:cubicBezTo>
                        <a:pt x="43" y="66"/>
                        <a:pt x="43" y="66"/>
                        <a:pt x="43" y="66"/>
                      </a:cubicBezTo>
                      <a:cubicBezTo>
                        <a:pt x="46" y="66"/>
                        <a:pt x="48" y="64"/>
                        <a:pt x="48" y="62"/>
                      </a:cubicBezTo>
                      <a:cubicBezTo>
                        <a:pt x="48" y="32"/>
                        <a:pt x="48" y="32"/>
                        <a:pt x="48" y="32"/>
                      </a:cubicBezTo>
                      <a:cubicBezTo>
                        <a:pt x="48" y="30"/>
                        <a:pt x="46" y="28"/>
                        <a:pt x="44" y="28"/>
                      </a:cubicBezTo>
                    </a:path>
                  </a:pathLst>
                </a:custGeom>
                <a:solidFill>
                  <a:srgbClr val="002050"/>
                </a:solidFill>
                <a:ln>
                  <a:noFill/>
                </a:ln>
                <a:extLst/>
              </p:spPr>
              <p:txBody>
                <a:bodyPr vert="horz" wrap="square" lIns="107581" tIns="53791" rIns="107581" bIns="53791" numCol="1" anchor="t" anchorCtr="0" compatLnSpc="1">
                  <a:prstTxWarp prst="textNoShape">
                    <a:avLst/>
                  </a:prstTxWarp>
                </a:bodyPr>
                <a:lstStyle/>
                <a:p>
                  <a:pPr defTabSz="1075703"/>
                  <a:endParaRPr lang="en-US" sz="2077" dirty="0">
                    <a:solidFill>
                      <a:srgbClr val="000000"/>
                    </a:solidFill>
                    <a:latin typeface="Segoe UI"/>
                  </a:endParaRPr>
                </a:p>
              </p:txBody>
            </p:sp>
          </p:grpSp>
          <p:sp>
            <p:nvSpPr>
              <p:cNvPr id="159" name="Freeform: Shape 158"/>
              <p:cNvSpPr/>
              <p:nvPr/>
            </p:nvSpPr>
            <p:spPr>
              <a:xfrm>
                <a:off x="6542056" y="4573998"/>
                <a:ext cx="1281840" cy="525614"/>
              </a:xfrm>
              <a:custGeom>
                <a:avLst/>
                <a:gdLst>
                  <a:gd name="connsiteX0" fmla="*/ 457369 w 1281840"/>
                  <a:gd name="connsiteY0" fmla="*/ 228894 h 525614"/>
                  <a:gd name="connsiteX1" fmla="*/ 643663 w 1281840"/>
                  <a:gd name="connsiteY1" fmla="*/ 424223 h 525614"/>
                  <a:gd name="connsiteX2" fmla="*/ 530442 w 1281840"/>
                  <a:gd name="connsiteY2" fmla="*/ 525614 h 525614"/>
                  <a:gd name="connsiteX3" fmla="*/ 0 w 1281840"/>
                  <a:gd name="connsiteY3" fmla="*/ 525614 h 525614"/>
                  <a:gd name="connsiteX4" fmla="*/ 616168 w 1281840"/>
                  <a:gd name="connsiteY4" fmla="*/ 130004 h 525614"/>
                  <a:gd name="connsiteX5" fmla="*/ 760350 w 1281840"/>
                  <a:gd name="connsiteY5" fmla="*/ 302006 h 525614"/>
                  <a:gd name="connsiteX6" fmla="*/ 649233 w 1281840"/>
                  <a:gd name="connsiteY6" fmla="*/ 391168 h 525614"/>
                  <a:gd name="connsiteX7" fmla="*/ 490330 w 1281840"/>
                  <a:gd name="connsiteY7" fmla="*/ 224902 h 525614"/>
                  <a:gd name="connsiteX8" fmla="*/ 976355 w 1281840"/>
                  <a:gd name="connsiteY8" fmla="*/ 111 h 525614"/>
                  <a:gd name="connsiteX9" fmla="*/ 998081 w 1281840"/>
                  <a:gd name="connsiteY9" fmla="*/ 31253 h 525614"/>
                  <a:gd name="connsiteX10" fmla="*/ 990368 w 1281840"/>
                  <a:gd name="connsiteY10" fmla="*/ 44295 h 525614"/>
                  <a:gd name="connsiteX11" fmla="*/ 1276253 w 1281840"/>
                  <a:gd name="connsiteY11" fmla="*/ 37212 h 525614"/>
                  <a:gd name="connsiteX12" fmla="*/ 1270197 w 1281840"/>
                  <a:gd name="connsiteY12" fmla="*/ 65315 h 525614"/>
                  <a:gd name="connsiteX13" fmla="*/ 771865 w 1281840"/>
                  <a:gd name="connsiteY13" fmla="*/ 275643 h 525614"/>
                  <a:gd name="connsiteX14" fmla="*/ 640457 w 1281840"/>
                  <a:gd name="connsiteY14" fmla="*/ 134638 h 525614"/>
                  <a:gd name="connsiteX15" fmla="*/ 976355 w 1281840"/>
                  <a:gd name="connsiteY15" fmla="*/ 111 h 525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81840" h="525614">
                    <a:moveTo>
                      <a:pt x="457369" y="228894"/>
                    </a:moveTo>
                    <a:lnTo>
                      <a:pt x="643663" y="424223"/>
                    </a:lnTo>
                    <a:lnTo>
                      <a:pt x="530442" y="525614"/>
                    </a:lnTo>
                    <a:lnTo>
                      <a:pt x="0" y="525614"/>
                    </a:lnTo>
                    <a:close/>
                    <a:moveTo>
                      <a:pt x="616168" y="130004"/>
                    </a:moveTo>
                    <a:lnTo>
                      <a:pt x="760350" y="302006"/>
                    </a:lnTo>
                    <a:lnTo>
                      <a:pt x="649233" y="391168"/>
                    </a:lnTo>
                    <a:lnTo>
                      <a:pt x="490330" y="224902"/>
                    </a:lnTo>
                    <a:close/>
                    <a:moveTo>
                      <a:pt x="976355" y="111"/>
                    </a:moveTo>
                    <a:cubicBezTo>
                      <a:pt x="991421" y="-1547"/>
                      <a:pt x="1002449" y="15529"/>
                      <a:pt x="998081" y="31253"/>
                    </a:cubicBezTo>
                    <a:cubicBezTo>
                      <a:pt x="990368" y="44295"/>
                      <a:pt x="990368" y="44295"/>
                      <a:pt x="990368" y="44295"/>
                    </a:cubicBezTo>
                    <a:cubicBezTo>
                      <a:pt x="990368" y="44295"/>
                      <a:pt x="1210051" y="-37808"/>
                      <a:pt x="1276253" y="37212"/>
                    </a:cubicBezTo>
                    <a:cubicBezTo>
                      <a:pt x="1286287" y="45253"/>
                      <a:pt x="1281918" y="60976"/>
                      <a:pt x="1270197" y="65315"/>
                    </a:cubicBezTo>
                    <a:cubicBezTo>
                      <a:pt x="1195533" y="79631"/>
                      <a:pt x="952436" y="142973"/>
                      <a:pt x="771865" y="275643"/>
                    </a:cubicBezTo>
                    <a:lnTo>
                      <a:pt x="640457" y="134638"/>
                    </a:lnTo>
                    <a:cubicBezTo>
                      <a:pt x="640789" y="137650"/>
                      <a:pt x="701499" y="24271"/>
                      <a:pt x="976355" y="111"/>
                    </a:cubicBezTo>
                    <a:close/>
                  </a:path>
                </a:pathLst>
              </a:custGeom>
              <a:grpFill/>
              <a:ln>
                <a:noFill/>
              </a:ln>
            </p:spPr>
            <p:txBody>
              <a:bodyPr vert="horz" wrap="square" lIns="107577" tIns="53788" rIns="107577" bIns="53788" numCol="1" anchor="t" anchorCtr="0" compatLnSpc="1">
                <a:prstTxWarp prst="textNoShape">
                  <a:avLst/>
                </a:prstTxWarp>
              </a:bodyPr>
              <a:lstStyle/>
              <a:p>
                <a:endParaRPr lang="en-US" sz="2118"/>
              </a:p>
            </p:txBody>
          </p:sp>
        </p:grpSp>
      </p:grpSp>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1" y="8421389"/>
            <a:ext cx="2062248" cy="924315"/>
          </a:xfrm>
          <a:prstGeom prst="rect">
            <a:avLst/>
          </a:prstGeom>
        </p:spPr>
      </p:pic>
      <p:sp>
        <p:nvSpPr>
          <p:cNvPr id="168" name="Rectangle 167"/>
          <p:cNvSpPr/>
          <p:nvPr/>
        </p:nvSpPr>
        <p:spPr>
          <a:xfrm>
            <a:off x="1717162" y="7119317"/>
            <a:ext cx="4269092" cy="1100622"/>
          </a:xfrm>
          <a:prstGeom prst="rect">
            <a:avLst/>
          </a:prstGeom>
        </p:spPr>
        <p:txBody>
          <a:bodyPr wrap="square">
            <a:spAutoFit/>
          </a:bodyPr>
          <a:lstStyle/>
          <a:p>
            <a:pPr marL="201702" indent="-201702">
              <a:lnSpc>
                <a:spcPct val="110000"/>
              </a:lnSpc>
              <a:spcAft>
                <a:spcPts val="470"/>
              </a:spcAft>
              <a:buClr>
                <a:schemeClr val="bg1"/>
              </a:buClr>
              <a:buFont typeface="Arial" panose="020B0604020202020204" pitchFamily="34" charset="0"/>
              <a:buChar char="•"/>
            </a:pPr>
            <a:r>
              <a:rPr lang="en-US" sz="1412" kern="0" dirty="0">
                <a:solidFill>
                  <a:srgbClr val="002050"/>
                </a:solidFill>
              </a:rPr>
              <a:t>Deploy on the platform of your choice – Windows, RedHat Enterprise Linux (RHEL), Ubuntu Linux, and SUSE Enterprise Linux (SLES)</a:t>
            </a:r>
          </a:p>
          <a:p>
            <a:pPr marL="201702" indent="-201702">
              <a:lnSpc>
                <a:spcPct val="110000"/>
              </a:lnSpc>
              <a:spcAft>
                <a:spcPts val="470"/>
              </a:spcAft>
              <a:buClr>
                <a:schemeClr val="bg1"/>
              </a:buClr>
              <a:buFont typeface="Arial" panose="020B0604020202020204" pitchFamily="34" charset="0"/>
              <a:buChar char="•"/>
            </a:pPr>
            <a:r>
              <a:rPr lang="en-US" sz="1412" kern="0" dirty="0">
                <a:solidFill>
                  <a:srgbClr val="002050"/>
                </a:solidFill>
              </a:rPr>
              <a:t>Achieve flexible, reliable data management</a:t>
            </a:r>
          </a:p>
        </p:txBody>
      </p:sp>
      <p:sp>
        <p:nvSpPr>
          <p:cNvPr id="180" name="Rectangle 179">
            <a:extLst>
              <a:ext uri="{FF2B5EF4-FFF2-40B4-BE49-F238E27FC236}">
                <a16:creationId xmlns:a16="http://schemas.microsoft.com/office/drawing/2014/main" id="{91676B1B-3AAE-42DE-957E-8632BB8A8EB4}"/>
              </a:ext>
            </a:extLst>
          </p:cNvPr>
          <p:cNvSpPr/>
          <p:nvPr/>
        </p:nvSpPr>
        <p:spPr>
          <a:xfrm>
            <a:off x="6147992" y="6686181"/>
            <a:ext cx="2052110" cy="1522082"/>
          </a:xfrm>
          <a:prstGeom prst="rect">
            <a:avLst/>
          </a:prstGeom>
          <a:noFill/>
          <a:ln>
            <a:solidFill>
              <a:schemeClr val="bg1">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r>
              <a:rPr lang="en-US" sz="1412" b="1" dirty="0">
                <a:solidFill>
                  <a:schemeClr val="accent3"/>
                </a:solidFill>
              </a:rPr>
              <a:t>Windows</a:t>
            </a:r>
          </a:p>
        </p:txBody>
      </p:sp>
      <p:sp>
        <p:nvSpPr>
          <p:cNvPr id="181" name="Rectangle 180">
            <a:extLst>
              <a:ext uri="{FF2B5EF4-FFF2-40B4-BE49-F238E27FC236}">
                <a16:creationId xmlns:a16="http://schemas.microsoft.com/office/drawing/2014/main" id="{7E45F489-CB99-4960-A01E-5B8AFAAE4996}"/>
              </a:ext>
            </a:extLst>
          </p:cNvPr>
          <p:cNvSpPr/>
          <p:nvPr/>
        </p:nvSpPr>
        <p:spPr>
          <a:xfrm>
            <a:off x="8426407" y="6686181"/>
            <a:ext cx="2052110" cy="1522082"/>
          </a:xfrm>
          <a:prstGeom prst="rect">
            <a:avLst/>
          </a:prstGeom>
          <a:noFill/>
          <a:ln>
            <a:solidFill>
              <a:schemeClr val="bg1">
                <a:alpha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r>
              <a:rPr lang="en-US" sz="1412" b="1" dirty="0">
                <a:solidFill>
                  <a:schemeClr val="accent3"/>
                </a:solidFill>
              </a:rPr>
              <a:t>Linux</a:t>
            </a:r>
          </a:p>
        </p:txBody>
      </p:sp>
      <p:sp>
        <p:nvSpPr>
          <p:cNvPr id="182" name="Freeform 130">
            <a:extLst>
              <a:ext uri="{FF2B5EF4-FFF2-40B4-BE49-F238E27FC236}">
                <a16:creationId xmlns:a16="http://schemas.microsoft.com/office/drawing/2014/main" id="{A3704228-6A80-4F87-8598-86DD81004DB2}"/>
              </a:ext>
            </a:extLst>
          </p:cNvPr>
          <p:cNvSpPr>
            <a:spLocks noChangeAspect="1" noEditPoints="1"/>
          </p:cNvSpPr>
          <p:nvPr/>
        </p:nvSpPr>
        <p:spPr bwMode="black">
          <a:xfrm>
            <a:off x="6929607" y="7222863"/>
            <a:ext cx="532273" cy="530111"/>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103388" tIns="51694" rIns="103388" bIns="51694" numCol="1" anchor="t" anchorCtr="0" compatLnSpc="1">
            <a:prstTxWarp prst="textNoShape">
              <a:avLst/>
            </a:prstTxWarp>
          </a:bodyPr>
          <a:lstStyle/>
          <a:p>
            <a:pPr defTabSz="1054512">
              <a:defRPr/>
            </a:pPr>
            <a:endParaRPr lang="en-US" sz="2035" kern="0" dirty="0">
              <a:solidFill>
                <a:srgbClr val="FFFFFF"/>
              </a:solidFill>
              <a:latin typeface="Segoe UI Semilight"/>
            </a:endParaRPr>
          </a:p>
        </p:txBody>
      </p:sp>
      <p:grpSp>
        <p:nvGrpSpPr>
          <p:cNvPr id="183" name="Group 182">
            <a:extLst>
              <a:ext uri="{FF2B5EF4-FFF2-40B4-BE49-F238E27FC236}">
                <a16:creationId xmlns:a16="http://schemas.microsoft.com/office/drawing/2014/main" id="{D05DADF1-8371-4FAF-9A5A-7BC205B6CF53}"/>
              </a:ext>
            </a:extLst>
          </p:cNvPr>
          <p:cNvGrpSpPr/>
          <p:nvPr/>
        </p:nvGrpSpPr>
        <p:grpSpPr>
          <a:xfrm>
            <a:off x="9673869" y="7244890"/>
            <a:ext cx="524105" cy="244185"/>
            <a:chOff x="3830877" y="5127171"/>
            <a:chExt cx="1536701" cy="715962"/>
          </a:xfrm>
        </p:grpSpPr>
        <p:sp>
          <p:nvSpPr>
            <p:cNvPr id="184" name="Freeform 35">
              <a:extLst>
                <a:ext uri="{FF2B5EF4-FFF2-40B4-BE49-F238E27FC236}">
                  <a16:creationId xmlns:a16="http://schemas.microsoft.com/office/drawing/2014/main" id="{8D777206-522E-4C85-AABA-F28C5B70CFDB}"/>
                </a:ext>
              </a:extLst>
            </p:cNvPr>
            <p:cNvSpPr>
              <a:spLocks noEditPoints="1"/>
            </p:cNvSpPr>
            <p:nvPr/>
          </p:nvSpPr>
          <p:spPr bwMode="auto">
            <a:xfrm>
              <a:off x="3830877" y="5127171"/>
              <a:ext cx="881063" cy="452438"/>
            </a:xfrm>
            <a:custGeom>
              <a:avLst/>
              <a:gdLst>
                <a:gd name="T0" fmla="*/ 1367 w 1369"/>
                <a:gd name="T1" fmla="*/ 246 h 702"/>
                <a:gd name="T2" fmla="*/ 1293 w 1369"/>
                <a:gd name="T3" fmla="*/ 96 h 702"/>
                <a:gd name="T4" fmla="*/ 1013 w 1369"/>
                <a:gd name="T5" fmla="*/ 22 h 702"/>
                <a:gd name="T6" fmla="*/ 721 w 1369"/>
                <a:gd name="T7" fmla="*/ 9 h 702"/>
                <a:gd name="T8" fmla="*/ 235 w 1369"/>
                <a:gd name="T9" fmla="*/ 136 h 702"/>
                <a:gd name="T10" fmla="*/ 15 w 1369"/>
                <a:gd name="T11" fmla="*/ 521 h 702"/>
                <a:gd name="T12" fmla="*/ 218 w 1369"/>
                <a:gd name="T13" fmla="*/ 694 h 702"/>
                <a:gd name="T14" fmla="*/ 344 w 1369"/>
                <a:gd name="T15" fmla="*/ 401 h 702"/>
                <a:gd name="T16" fmla="*/ 149 w 1369"/>
                <a:gd name="T17" fmla="*/ 482 h 702"/>
                <a:gd name="T18" fmla="*/ 272 w 1369"/>
                <a:gd name="T19" fmla="*/ 568 h 702"/>
                <a:gd name="T20" fmla="*/ 287 w 1369"/>
                <a:gd name="T21" fmla="*/ 561 h 702"/>
                <a:gd name="T22" fmla="*/ 287 w 1369"/>
                <a:gd name="T23" fmla="*/ 561 h 702"/>
                <a:gd name="T24" fmla="*/ 299 w 1369"/>
                <a:gd name="T25" fmla="*/ 527 h 702"/>
                <a:gd name="T26" fmla="*/ 263 w 1369"/>
                <a:gd name="T27" fmla="*/ 506 h 702"/>
                <a:gd name="T28" fmla="*/ 256 w 1369"/>
                <a:gd name="T29" fmla="*/ 508 h 702"/>
                <a:gd name="T30" fmla="*/ 213 w 1369"/>
                <a:gd name="T31" fmla="*/ 481 h 702"/>
                <a:gd name="T32" fmla="*/ 219 w 1369"/>
                <a:gd name="T33" fmla="*/ 462 h 702"/>
                <a:gd name="T34" fmla="*/ 339 w 1369"/>
                <a:gd name="T35" fmla="*/ 494 h 702"/>
                <a:gd name="T36" fmla="*/ 226 w 1369"/>
                <a:gd name="T37" fmla="*/ 617 h 702"/>
                <a:gd name="T38" fmla="*/ 112 w 1369"/>
                <a:gd name="T39" fmla="*/ 411 h 702"/>
                <a:gd name="T40" fmla="*/ 522 w 1369"/>
                <a:gd name="T41" fmla="*/ 554 h 702"/>
                <a:gd name="T42" fmla="*/ 713 w 1369"/>
                <a:gd name="T43" fmla="*/ 407 h 702"/>
                <a:gd name="T44" fmla="*/ 989 w 1369"/>
                <a:gd name="T45" fmla="*/ 554 h 702"/>
                <a:gd name="T46" fmla="*/ 1061 w 1369"/>
                <a:gd name="T47" fmla="*/ 391 h 702"/>
                <a:gd name="T48" fmla="*/ 1291 w 1369"/>
                <a:gd name="T49" fmla="*/ 366 h 702"/>
                <a:gd name="T50" fmla="*/ 1356 w 1369"/>
                <a:gd name="T51" fmla="*/ 322 h 702"/>
                <a:gd name="T52" fmla="*/ 1363 w 1369"/>
                <a:gd name="T53" fmla="*/ 298 h 702"/>
                <a:gd name="T54" fmla="*/ 1246 w 1369"/>
                <a:gd name="T55" fmla="*/ 327 h 702"/>
                <a:gd name="T56" fmla="*/ 1070 w 1369"/>
                <a:gd name="T57" fmla="*/ 265 h 702"/>
                <a:gd name="T58" fmla="*/ 1241 w 1369"/>
                <a:gd name="T59" fmla="*/ 296 h 702"/>
                <a:gd name="T60" fmla="*/ 1143 w 1369"/>
                <a:gd name="T61" fmla="*/ 178 h 702"/>
                <a:gd name="T62" fmla="*/ 1227 w 1369"/>
                <a:gd name="T63" fmla="*/ 100 h 702"/>
                <a:gd name="T64" fmla="*/ 1279 w 1369"/>
                <a:gd name="T65" fmla="*/ 240 h 702"/>
                <a:gd name="T66" fmla="*/ 1143 w 1369"/>
                <a:gd name="T67" fmla="*/ 178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69" h="702">
                  <a:moveTo>
                    <a:pt x="1359" y="258"/>
                  </a:moveTo>
                  <a:cubicBezTo>
                    <a:pt x="1361" y="256"/>
                    <a:pt x="1369" y="251"/>
                    <a:pt x="1367" y="246"/>
                  </a:cubicBezTo>
                  <a:cubicBezTo>
                    <a:pt x="1360" y="220"/>
                    <a:pt x="1335" y="135"/>
                    <a:pt x="1314" y="114"/>
                  </a:cubicBezTo>
                  <a:cubicBezTo>
                    <a:pt x="1308" y="108"/>
                    <a:pt x="1303" y="101"/>
                    <a:pt x="1293" y="96"/>
                  </a:cubicBezTo>
                  <a:cubicBezTo>
                    <a:pt x="1213" y="49"/>
                    <a:pt x="1024" y="21"/>
                    <a:pt x="1015" y="20"/>
                  </a:cubicBezTo>
                  <a:cubicBezTo>
                    <a:pt x="1015" y="20"/>
                    <a:pt x="1013" y="19"/>
                    <a:pt x="1013" y="22"/>
                  </a:cubicBezTo>
                  <a:cubicBezTo>
                    <a:pt x="1013" y="22"/>
                    <a:pt x="1012" y="61"/>
                    <a:pt x="1012" y="65"/>
                  </a:cubicBezTo>
                  <a:cubicBezTo>
                    <a:pt x="993" y="59"/>
                    <a:pt x="852" y="13"/>
                    <a:pt x="721" y="9"/>
                  </a:cubicBezTo>
                  <a:cubicBezTo>
                    <a:pt x="609" y="5"/>
                    <a:pt x="457" y="0"/>
                    <a:pt x="241" y="132"/>
                  </a:cubicBezTo>
                  <a:cubicBezTo>
                    <a:pt x="235" y="136"/>
                    <a:pt x="235" y="136"/>
                    <a:pt x="235" y="136"/>
                  </a:cubicBezTo>
                  <a:cubicBezTo>
                    <a:pt x="133" y="199"/>
                    <a:pt x="63" y="277"/>
                    <a:pt x="27" y="368"/>
                  </a:cubicBezTo>
                  <a:cubicBezTo>
                    <a:pt x="15" y="396"/>
                    <a:pt x="0" y="461"/>
                    <a:pt x="15" y="521"/>
                  </a:cubicBezTo>
                  <a:cubicBezTo>
                    <a:pt x="22" y="548"/>
                    <a:pt x="34" y="574"/>
                    <a:pt x="51" y="598"/>
                  </a:cubicBezTo>
                  <a:cubicBezTo>
                    <a:pt x="88" y="652"/>
                    <a:pt x="151" y="687"/>
                    <a:pt x="218" y="694"/>
                  </a:cubicBezTo>
                  <a:cubicBezTo>
                    <a:pt x="314" y="702"/>
                    <a:pt x="386" y="659"/>
                    <a:pt x="412" y="579"/>
                  </a:cubicBezTo>
                  <a:cubicBezTo>
                    <a:pt x="430" y="523"/>
                    <a:pt x="412" y="442"/>
                    <a:pt x="344" y="401"/>
                  </a:cubicBezTo>
                  <a:cubicBezTo>
                    <a:pt x="289" y="367"/>
                    <a:pt x="230" y="375"/>
                    <a:pt x="195" y="397"/>
                  </a:cubicBezTo>
                  <a:cubicBezTo>
                    <a:pt x="166" y="417"/>
                    <a:pt x="149" y="448"/>
                    <a:pt x="149" y="482"/>
                  </a:cubicBezTo>
                  <a:cubicBezTo>
                    <a:pt x="150" y="541"/>
                    <a:pt x="201" y="573"/>
                    <a:pt x="238" y="573"/>
                  </a:cubicBezTo>
                  <a:cubicBezTo>
                    <a:pt x="249" y="573"/>
                    <a:pt x="260" y="572"/>
                    <a:pt x="272" y="568"/>
                  </a:cubicBezTo>
                  <a:cubicBezTo>
                    <a:pt x="277" y="566"/>
                    <a:pt x="281" y="565"/>
                    <a:pt x="285" y="562"/>
                  </a:cubicBezTo>
                  <a:cubicBezTo>
                    <a:pt x="287" y="561"/>
                    <a:pt x="287" y="561"/>
                    <a:pt x="287" y="561"/>
                  </a:cubicBezTo>
                  <a:cubicBezTo>
                    <a:pt x="287" y="560"/>
                    <a:pt x="287" y="560"/>
                    <a:pt x="287" y="560"/>
                  </a:cubicBezTo>
                  <a:cubicBezTo>
                    <a:pt x="287" y="561"/>
                    <a:pt x="287" y="561"/>
                    <a:pt x="287" y="561"/>
                  </a:cubicBezTo>
                  <a:cubicBezTo>
                    <a:pt x="296" y="555"/>
                    <a:pt x="301" y="546"/>
                    <a:pt x="301" y="535"/>
                  </a:cubicBezTo>
                  <a:cubicBezTo>
                    <a:pt x="301" y="533"/>
                    <a:pt x="300" y="530"/>
                    <a:pt x="299" y="527"/>
                  </a:cubicBezTo>
                  <a:cubicBezTo>
                    <a:pt x="295" y="512"/>
                    <a:pt x="280" y="503"/>
                    <a:pt x="265" y="506"/>
                  </a:cubicBezTo>
                  <a:cubicBezTo>
                    <a:pt x="263" y="506"/>
                    <a:pt x="263" y="506"/>
                    <a:pt x="263" y="506"/>
                  </a:cubicBezTo>
                  <a:cubicBezTo>
                    <a:pt x="260" y="507"/>
                    <a:pt x="260" y="507"/>
                    <a:pt x="260" y="507"/>
                  </a:cubicBezTo>
                  <a:cubicBezTo>
                    <a:pt x="256" y="508"/>
                    <a:pt x="256" y="508"/>
                    <a:pt x="256" y="508"/>
                  </a:cubicBezTo>
                  <a:cubicBezTo>
                    <a:pt x="247" y="511"/>
                    <a:pt x="241" y="511"/>
                    <a:pt x="239" y="511"/>
                  </a:cubicBezTo>
                  <a:cubicBezTo>
                    <a:pt x="235" y="510"/>
                    <a:pt x="213" y="504"/>
                    <a:pt x="213" y="481"/>
                  </a:cubicBezTo>
                  <a:cubicBezTo>
                    <a:pt x="213" y="480"/>
                    <a:pt x="213" y="480"/>
                    <a:pt x="213" y="480"/>
                  </a:cubicBezTo>
                  <a:cubicBezTo>
                    <a:pt x="214" y="472"/>
                    <a:pt x="217" y="466"/>
                    <a:pt x="219" y="462"/>
                  </a:cubicBezTo>
                  <a:cubicBezTo>
                    <a:pt x="225" y="452"/>
                    <a:pt x="244" y="442"/>
                    <a:pt x="268" y="444"/>
                  </a:cubicBezTo>
                  <a:cubicBezTo>
                    <a:pt x="301" y="447"/>
                    <a:pt x="324" y="463"/>
                    <a:pt x="339" y="494"/>
                  </a:cubicBezTo>
                  <a:cubicBezTo>
                    <a:pt x="353" y="523"/>
                    <a:pt x="350" y="559"/>
                    <a:pt x="330" y="585"/>
                  </a:cubicBezTo>
                  <a:cubicBezTo>
                    <a:pt x="309" y="611"/>
                    <a:pt x="274" y="622"/>
                    <a:pt x="226" y="617"/>
                  </a:cubicBezTo>
                  <a:cubicBezTo>
                    <a:pt x="178" y="612"/>
                    <a:pt x="138" y="584"/>
                    <a:pt x="115" y="541"/>
                  </a:cubicBezTo>
                  <a:cubicBezTo>
                    <a:pt x="93" y="499"/>
                    <a:pt x="92" y="450"/>
                    <a:pt x="112" y="411"/>
                  </a:cubicBezTo>
                  <a:cubicBezTo>
                    <a:pt x="161" y="320"/>
                    <a:pt x="252" y="321"/>
                    <a:pt x="302" y="330"/>
                  </a:cubicBezTo>
                  <a:cubicBezTo>
                    <a:pt x="374" y="342"/>
                    <a:pt x="482" y="406"/>
                    <a:pt x="522" y="554"/>
                  </a:cubicBezTo>
                  <a:cubicBezTo>
                    <a:pt x="621" y="554"/>
                    <a:pt x="621" y="554"/>
                    <a:pt x="621" y="554"/>
                  </a:cubicBezTo>
                  <a:cubicBezTo>
                    <a:pt x="609" y="516"/>
                    <a:pt x="602" y="407"/>
                    <a:pt x="713" y="407"/>
                  </a:cubicBezTo>
                  <a:cubicBezTo>
                    <a:pt x="835" y="407"/>
                    <a:pt x="850" y="493"/>
                    <a:pt x="885" y="554"/>
                  </a:cubicBezTo>
                  <a:cubicBezTo>
                    <a:pt x="989" y="554"/>
                    <a:pt x="989" y="554"/>
                    <a:pt x="989" y="554"/>
                  </a:cubicBezTo>
                  <a:cubicBezTo>
                    <a:pt x="962" y="515"/>
                    <a:pt x="942" y="471"/>
                    <a:pt x="949" y="434"/>
                  </a:cubicBezTo>
                  <a:cubicBezTo>
                    <a:pt x="958" y="379"/>
                    <a:pt x="1001" y="384"/>
                    <a:pt x="1061" y="391"/>
                  </a:cubicBezTo>
                  <a:cubicBezTo>
                    <a:pt x="1080" y="393"/>
                    <a:pt x="1103" y="396"/>
                    <a:pt x="1126" y="396"/>
                  </a:cubicBezTo>
                  <a:cubicBezTo>
                    <a:pt x="1190" y="397"/>
                    <a:pt x="1248" y="385"/>
                    <a:pt x="1291" y="366"/>
                  </a:cubicBezTo>
                  <a:cubicBezTo>
                    <a:pt x="1319" y="354"/>
                    <a:pt x="1336" y="346"/>
                    <a:pt x="1347" y="336"/>
                  </a:cubicBezTo>
                  <a:cubicBezTo>
                    <a:pt x="1351" y="333"/>
                    <a:pt x="1353" y="328"/>
                    <a:pt x="1356" y="322"/>
                  </a:cubicBezTo>
                  <a:cubicBezTo>
                    <a:pt x="1357" y="318"/>
                    <a:pt x="1357" y="318"/>
                    <a:pt x="1357" y="318"/>
                  </a:cubicBezTo>
                  <a:cubicBezTo>
                    <a:pt x="1359" y="313"/>
                    <a:pt x="1361" y="304"/>
                    <a:pt x="1363" y="298"/>
                  </a:cubicBezTo>
                  <a:cubicBezTo>
                    <a:pt x="1365" y="287"/>
                    <a:pt x="1356" y="293"/>
                    <a:pt x="1356" y="293"/>
                  </a:cubicBezTo>
                  <a:cubicBezTo>
                    <a:pt x="1337" y="304"/>
                    <a:pt x="1290" y="326"/>
                    <a:pt x="1246" y="327"/>
                  </a:cubicBezTo>
                  <a:cubicBezTo>
                    <a:pt x="1192" y="328"/>
                    <a:pt x="1082" y="272"/>
                    <a:pt x="1071" y="266"/>
                  </a:cubicBezTo>
                  <a:cubicBezTo>
                    <a:pt x="1070" y="265"/>
                    <a:pt x="1070" y="265"/>
                    <a:pt x="1070" y="265"/>
                  </a:cubicBezTo>
                  <a:cubicBezTo>
                    <a:pt x="1067" y="258"/>
                    <a:pt x="1051" y="219"/>
                    <a:pt x="1047" y="211"/>
                  </a:cubicBezTo>
                  <a:cubicBezTo>
                    <a:pt x="1126" y="263"/>
                    <a:pt x="1191" y="292"/>
                    <a:pt x="1241" y="296"/>
                  </a:cubicBezTo>
                  <a:cubicBezTo>
                    <a:pt x="1297" y="301"/>
                    <a:pt x="1341" y="271"/>
                    <a:pt x="1359" y="258"/>
                  </a:cubicBezTo>
                  <a:close/>
                  <a:moveTo>
                    <a:pt x="1143" y="178"/>
                  </a:moveTo>
                  <a:cubicBezTo>
                    <a:pt x="1144" y="156"/>
                    <a:pt x="1153" y="136"/>
                    <a:pt x="1169" y="122"/>
                  </a:cubicBezTo>
                  <a:cubicBezTo>
                    <a:pt x="1184" y="107"/>
                    <a:pt x="1205" y="99"/>
                    <a:pt x="1227" y="100"/>
                  </a:cubicBezTo>
                  <a:cubicBezTo>
                    <a:pt x="1271" y="102"/>
                    <a:pt x="1306" y="139"/>
                    <a:pt x="1305" y="184"/>
                  </a:cubicBezTo>
                  <a:cubicBezTo>
                    <a:pt x="1304" y="205"/>
                    <a:pt x="1295" y="225"/>
                    <a:pt x="1279" y="240"/>
                  </a:cubicBezTo>
                  <a:cubicBezTo>
                    <a:pt x="1263" y="255"/>
                    <a:pt x="1243" y="263"/>
                    <a:pt x="1221" y="262"/>
                  </a:cubicBezTo>
                  <a:cubicBezTo>
                    <a:pt x="1176" y="260"/>
                    <a:pt x="1141" y="223"/>
                    <a:pt x="1143" y="178"/>
                  </a:cubicBezTo>
                  <a:close/>
                </a:path>
              </a:pathLst>
            </a:cu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grpSp>
          <p:nvGrpSpPr>
            <p:cNvPr id="185" name="Group 184">
              <a:extLst>
                <a:ext uri="{FF2B5EF4-FFF2-40B4-BE49-F238E27FC236}">
                  <a16:creationId xmlns:a16="http://schemas.microsoft.com/office/drawing/2014/main" id="{00D83F25-B2A8-4FC6-8133-7F85D75BD25B}"/>
                </a:ext>
              </a:extLst>
            </p:cNvPr>
            <p:cNvGrpSpPr/>
            <p:nvPr/>
          </p:nvGrpSpPr>
          <p:grpSpPr>
            <a:xfrm>
              <a:off x="4095990" y="5516108"/>
              <a:ext cx="1271588" cy="327025"/>
              <a:chOff x="5251450" y="5762625"/>
              <a:chExt cx="1271588" cy="327025"/>
            </a:xfrm>
            <a:solidFill>
              <a:schemeClr val="bg1"/>
            </a:solidFill>
          </p:grpSpPr>
          <p:sp>
            <p:nvSpPr>
              <p:cNvPr id="187" name="Freeform 28">
                <a:extLst>
                  <a:ext uri="{FF2B5EF4-FFF2-40B4-BE49-F238E27FC236}">
                    <a16:creationId xmlns:a16="http://schemas.microsoft.com/office/drawing/2014/main" id="{7B4CB242-C7DF-40A2-8AB2-68FF2B1EF15E}"/>
                  </a:ext>
                </a:extLst>
              </p:cNvPr>
              <p:cNvSpPr>
                <a:spLocks noEditPoints="1"/>
              </p:cNvSpPr>
              <p:nvPr/>
            </p:nvSpPr>
            <p:spPr bwMode="auto">
              <a:xfrm>
                <a:off x="6475413" y="6034088"/>
                <a:ext cx="47625" cy="47625"/>
              </a:xfrm>
              <a:custGeom>
                <a:avLst/>
                <a:gdLst>
                  <a:gd name="T0" fmla="*/ 38 w 75"/>
                  <a:gd name="T1" fmla="*/ 0 h 75"/>
                  <a:gd name="T2" fmla="*/ 0 w 75"/>
                  <a:gd name="T3" fmla="*/ 38 h 75"/>
                  <a:gd name="T4" fmla="*/ 38 w 75"/>
                  <a:gd name="T5" fmla="*/ 75 h 75"/>
                  <a:gd name="T6" fmla="*/ 75 w 75"/>
                  <a:gd name="T7" fmla="*/ 37 h 75"/>
                  <a:gd name="T8" fmla="*/ 38 w 75"/>
                  <a:gd name="T9" fmla="*/ 0 h 75"/>
                  <a:gd name="T10" fmla="*/ 38 w 75"/>
                  <a:gd name="T11" fmla="*/ 67 h 75"/>
                  <a:gd name="T12" fmla="*/ 8 w 75"/>
                  <a:gd name="T13" fmla="*/ 38 h 75"/>
                  <a:gd name="T14" fmla="*/ 38 w 75"/>
                  <a:gd name="T15" fmla="*/ 8 h 75"/>
                  <a:gd name="T16" fmla="*/ 68 w 75"/>
                  <a:gd name="T17" fmla="*/ 37 h 75"/>
                  <a:gd name="T18" fmla="*/ 38 w 75"/>
                  <a:gd name="T19" fmla="*/ 6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75">
                    <a:moveTo>
                      <a:pt x="38" y="0"/>
                    </a:moveTo>
                    <a:cubicBezTo>
                      <a:pt x="17" y="0"/>
                      <a:pt x="0" y="17"/>
                      <a:pt x="0" y="38"/>
                    </a:cubicBezTo>
                    <a:cubicBezTo>
                      <a:pt x="0" y="58"/>
                      <a:pt x="17" y="75"/>
                      <a:pt x="38" y="75"/>
                    </a:cubicBezTo>
                    <a:cubicBezTo>
                      <a:pt x="59" y="75"/>
                      <a:pt x="75" y="58"/>
                      <a:pt x="75" y="37"/>
                    </a:cubicBezTo>
                    <a:cubicBezTo>
                      <a:pt x="75" y="17"/>
                      <a:pt x="59" y="0"/>
                      <a:pt x="38" y="0"/>
                    </a:cubicBezTo>
                    <a:close/>
                    <a:moveTo>
                      <a:pt x="38" y="67"/>
                    </a:moveTo>
                    <a:cubicBezTo>
                      <a:pt x="21" y="67"/>
                      <a:pt x="8" y="54"/>
                      <a:pt x="8" y="38"/>
                    </a:cubicBezTo>
                    <a:cubicBezTo>
                      <a:pt x="8" y="21"/>
                      <a:pt x="21" y="8"/>
                      <a:pt x="38" y="8"/>
                    </a:cubicBezTo>
                    <a:cubicBezTo>
                      <a:pt x="55" y="8"/>
                      <a:pt x="68" y="21"/>
                      <a:pt x="68" y="37"/>
                    </a:cubicBezTo>
                    <a:cubicBezTo>
                      <a:pt x="68" y="54"/>
                      <a:pt x="55" y="67"/>
                      <a:pt x="38"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188" name="Freeform 29">
                <a:extLst>
                  <a:ext uri="{FF2B5EF4-FFF2-40B4-BE49-F238E27FC236}">
                    <a16:creationId xmlns:a16="http://schemas.microsoft.com/office/drawing/2014/main" id="{F8CFC33A-1D80-40F4-BF2E-5A4A73F7CB43}"/>
                  </a:ext>
                </a:extLst>
              </p:cNvPr>
              <p:cNvSpPr>
                <a:spLocks/>
              </p:cNvSpPr>
              <p:nvPr/>
            </p:nvSpPr>
            <p:spPr bwMode="auto">
              <a:xfrm>
                <a:off x="5251450" y="5762625"/>
                <a:ext cx="290513" cy="319088"/>
              </a:xfrm>
              <a:custGeom>
                <a:avLst/>
                <a:gdLst>
                  <a:gd name="T0" fmla="*/ 324 w 452"/>
                  <a:gd name="T1" fmla="*/ 208 h 495"/>
                  <a:gd name="T2" fmla="*/ 154 w 452"/>
                  <a:gd name="T3" fmla="*/ 183 h 495"/>
                  <a:gd name="T4" fmla="*/ 110 w 452"/>
                  <a:gd name="T5" fmla="*/ 141 h 495"/>
                  <a:gd name="T6" fmla="*/ 147 w 452"/>
                  <a:gd name="T7" fmla="*/ 103 h 495"/>
                  <a:gd name="T8" fmla="*/ 424 w 452"/>
                  <a:gd name="T9" fmla="*/ 103 h 495"/>
                  <a:gd name="T10" fmla="*/ 424 w 452"/>
                  <a:gd name="T11" fmla="*/ 0 h 495"/>
                  <a:gd name="T12" fmla="*/ 148 w 452"/>
                  <a:gd name="T13" fmla="*/ 0 h 495"/>
                  <a:gd name="T14" fmla="*/ 0 w 452"/>
                  <a:gd name="T15" fmla="*/ 141 h 495"/>
                  <a:gd name="T16" fmla="*/ 128 w 452"/>
                  <a:gd name="T17" fmla="*/ 286 h 495"/>
                  <a:gd name="T18" fmla="*/ 298 w 452"/>
                  <a:gd name="T19" fmla="*/ 311 h 495"/>
                  <a:gd name="T20" fmla="*/ 343 w 452"/>
                  <a:gd name="T21" fmla="*/ 354 h 495"/>
                  <a:gd name="T22" fmla="*/ 305 w 452"/>
                  <a:gd name="T23" fmla="*/ 391 h 495"/>
                  <a:gd name="T24" fmla="*/ 103 w 452"/>
                  <a:gd name="T25" fmla="*/ 391 h 495"/>
                  <a:gd name="T26" fmla="*/ 103 w 452"/>
                  <a:gd name="T27" fmla="*/ 391 h 495"/>
                  <a:gd name="T28" fmla="*/ 19 w 452"/>
                  <a:gd name="T29" fmla="*/ 485 h 495"/>
                  <a:gd name="T30" fmla="*/ 19 w 452"/>
                  <a:gd name="T31" fmla="*/ 495 h 495"/>
                  <a:gd name="T32" fmla="*/ 305 w 452"/>
                  <a:gd name="T33" fmla="*/ 495 h 495"/>
                  <a:gd name="T34" fmla="*/ 452 w 452"/>
                  <a:gd name="T35" fmla="*/ 354 h 495"/>
                  <a:gd name="T36" fmla="*/ 324 w 452"/>
                  <a:gd name="T37" fmla="*/ 208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95">
                    <a:moveTo>
                      <a:pt x="324" y="208"/>
                    </a:moveTo>
                    <a:cubicBezTo>
                      <a:pt x="323" y="208"/>
                      <a:pt x="156" y="184"/>
                      <a:pt x="154" y="183"/>
                    </a:cubicBezTo>
                    <a:cubicBezTo>
                      <a:pt x="125" y="179"/>
                      <a:pt x="110" y="164"/>
                      <a:pt x="110" y="141"/>
                    </a:cubicBezTo>
                    <a:cubicBezTo>
                      <a:pt x="110" y="117"/>
                      <a:pt x="130" y="103"/>
                      <a:pt x="147" y="103"/>
                    </a:cubicBezTo>
                    <a:cubicBezTo>
                      <a:pt x="424" y="103"/>
                      <a:pt x="424" y="103"/>
                      <a:pt x="424" y="103"/>
                    </a:cubicBezTo>
                    <a:cubicBezTo>
                      <a:pt x="424" y="0"/>
                      <a:pt x="424" y="0"/>
                      <a:pt x="424" y="0"/>
                    </a:cubicBezTo>
                    <a:cubicBezTo>
                      <a:pt x="424" y="0"/>
                      <a:pt x="151" y="0"/>
                      <a:pt x="148" y="0"/>
                    </a:cubicBezTo>
                    <a:cubicBezTo>
                      <a:pt x="60" y="0"/>
                      <a:pt x="0" y="66"/>
                      <a:pt x="0" y="141"/>
                    </a:cubicBezTo>
                    <a:cubicBezTo>
                      <a:pt x="0" y="205"/>
                      <a:pt x="39" y="272"/>
                      <a:pt x="128" y="286"/>
                    </a:cubicBezTo>
                    <a:cubicBezTo>
                      <a:pt x="129" y="286"/>
                      <a:pt x="297" y="311"/>
                      <a:pt x="298" y="311"/>
                    </a:cubicBezTo>
                    <a:cubicBezTo>
                      <a:pt x="328" y="316"/>
                      <a:pt x="343" y="330"/>
                      <a:pt x="343" y="354"/>
                    </a:cubicBezTo>
                    <a:cubicBezTo>
                      <a:pt x="343" y="378"/>
                      <a:pt x="322" y="391"/>
                      <a:pt x="305" y="391"/>
                    </a:cubicBezTo>
                    <a:cubicBezTo>
                      <a:pt x="103" y="391"/>
                      <a:pt x="103" y="391"/>
                      <a:pt x="103" y="391"/>
                    </a:cubicBezTo>
                    <a:cubicBezTo>
                      <a:pt x="103" y="391"/>
                      <a:pt x="103" y="391"/>
                      <a:pt x="103" y="391"/>
                    </a:cubicBezTo>
                    <a:cubicBezTo>
                      <a:pt x="62" y="393"/>
                      <a:pt x="19" y="424"/>
                      <a:pt x="19" y="485"/>
                    </a:cubicBezTo>
                    <a:cubicBezTo>
                      <a:pt x="19" y="488"/>
                      <a:pt x="19" y="491"/>
                      <a:pt x="19" y="495"/>
                    </a:cubicBezTo>
                    <a:cubicBezTo>
                      <a:pt x="19" y="495"/>
                      <a:pt x="303" y="495"/>
                      <a:pt x="305" y="495"/>
                    </a:cubicBezTo>
                    <a:cubicBezTo>
                      <a:pt x="392" y="495"/>
                      <a:pt x="452" y="428"/>
                      <a:pt x="452" y="354"/>
                    </a:cubicBezTo>
                    <a:cubicBezTo>
                      <a:pt x="452" y="289"/>
                      <a:pt x="413" y="222"/>
                      <a:pt x="324"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189" name="Freeform 30">
                <a:extLst>
                  <a:ext uri="{FF2B5EF4-FFF2-40B4-BE49-F238E27FC236}">
                    <a16:creationId xmlns:a16="http://schemas.microsoft.com/office/drawing/2014/main" id="{3E6829F4-AEF0-42D0-8854-337C3263E536}"/>
                  </a:ext>
                </a:extLst>
              </p:cNvPr>
              <p:cNvSpPr>
                <a:spLocks/>
              </p:cNvSpPr>
              <p:nvPr/>
            </p:nvSpPr>
            <p:spPr bwMode="auto">
              <a:xfrm>
                <a:off x="6170613" y="5762625"/>
                <a:ext cx="287338" cy="319088"/>
              </a:xfrm>
              <a:custGeom>
                <a:avLst/>
                <a:gdLst>
                  <a:gd name="T0" fmla="*/ 0 w 447"/>
                  <a:gd name="T1" fmla="*/ 141 h 495"/>
                  <a:gd name="T2" fmla="*/ 0 w 447"/>
                  <a:gd name="T3" fmla="*/ 354 h 495"/>
                  <a:gd name="T4" fmla="*/ 148 w 447"/>
                  <a:gd name="T5" fmla="*/ 495 h 495"/>
                  <a:gd name="T6" fmla="*/ 447 w 447"/>
                  <a:gd name="T7" fmla="*/ 495 h 495"/>
                  <a:gd name="T8" fmla="*/ 447 w 447"/>
                  <a:gd name="T9" fmla="*/ 485 h 495"/>
                  <a:gd name="T10" fmla="*/ 363 w 447"/>
                  <a:gd name="T11" fmla="*/ 391 h 495"/>
                  <a:gd name="T12" fmla="*/ 363 w 447"/>
                  <a:gd name="T13" fmla="*/ 391 h 495"/>
                  <a:gd name="T14" fmla="*/ 147 w 447"/>
                  <a:gd name="T15" fmla="*/ 391 h 495"/>
                  <a:gd name="T16" fmla="*/ 110 w 447"/>
                  <a:gd name="T17" fmla="*/ 354 h 495"/>
                  <a:gd name="T18" fmla="*/ 154 w 447"/>
                  <a:gd name="T19" fmla="*/ 311 h 495"/>
                  <a:gd name="T20" fmla="*/ 247 w 447"/>
                  <a:gd name="T21" fmla="*/ 311 h 495"/>
                  <a:gd name="T22" fmla="*/ 392 w 447"/>
                  <a:gd name="T23" fmla="*/ 203 h 495"/>
                  <a:gd name="T24" fmla="*/ 167 w 447"/>
                  <a:gd name="T25" fmla="*/ 203 h 495"/>
                  <a:gd name="T26" fmla="*/ 110 w 447"/>
                  <a:gd name="T27" fmla="*/ 235 h 495"/>
                  <a:gd name="T28" fmla="*/ 110 w 447"/>
                  <a:gd name="T29" fmla="*/ 141 h 495"/>
                  <a:gd name="T30" fmla="*/ 147 w 447"/>
                  <a:gd name="T31" fmla="*/ 103 h 495"/>
                  <a:gd name="T32" fmla="*/ 363 w 447"/>
                  <a:gd name="T33" fmla="*/ 103 h 495"/>
                  <a:gd name="T34" fmla="*/ 447 w 447"/>
                  <a:gd name="T35" fmla="*/ 9 h 495"/>
                  <a:gd name="T36" fmla="*/ 447 w 447"/>
                  <a:gd name="T37" fmla="*/ 0 h 495"/>
                  <a:gd name="T38" fmla="*/ 148 w 447"/>
                  <a:gd name="T39" fmla="*/ 0 h 495"/>
                  <a:gd name="T40" fmla="*/ 0 w 447"/>
                  <a:gd name="T41" fmla="*/ 141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7" h="495">
                    <a:moveTo>
                      <a:pt x="0" y="141"/>
                    </a:moveTo>
                    <a:cubicBezTo>
                      <a:pt x="0" y="141"/>
                      <a:pt x="0" y="353"/>
                      <a:pt x="0" y="354"/>
                    </a:cubicBezTo>
                    <a:cubicBezTo>
                      <a:pt x="0" y="428"/>
                      <a:pt x="60" y="495"/>
                      <a:pt x="148" y="495"/>
                    </a:cubicBezTo>
                    <a:cubicBezTo>
                      <a:pt x="150" y="495"/>
                      <a:pt x="447" y="495"/>
                      <a:pt x="447" y="495"/>
                    </a:cubicBezTo>
                    <a:cubicBezTo>
                      <a:pt x="447" y="491"/>
                      <a:pt x="447" y="488"/>
                      <a:pt x="447" y="485"/>
                    </a:cubicBezTo>
                    <a:cubicBezTo>
                      <a:pt x="447" y="424"/>
                      <a:pt x="404" y="393"/>
                      <a:pt x="363" y="391"/>
                    </a:cubicBezTo>
                    <a:cubicBezTo>
                      <a:pt x="363" y="391"/>
                      <a:pt x="363" y="391"/>
                      <a:pt x="363" y="391"/>
                    </a:cubicBezTo>
                    <a:cubicBezTo>
                      <a:pt x="147" y="391"/>
                      <a:pt x="147" y="391"/>
                      <a:pt x="147" y="391"/>
                    </a:cubicBezTo>
                    <a:cubicBezTo>
                      <a:pt x="130" y="391"/>
                      <a:pt x="110" y="378"/>
                      <a:pt x="110" y="354"/>
                    </a:cubicBezTo>
                    <a:cubicBezTo>
                      <a:pt x="110" y="330"/>
                      <a:pt x="125" y="311"/>
                      <a:pt x="154" y="311"/>
                    </a:cubicBezTo>
                    <a:cubicBezTo>
                      <a:pt x="182" y="311"/>
                      <a:pt x="246" y="311"/>
                      <a:pt x="247" y="311"/>
                    </a:cubicBezTo>
                    <a:cubicBezTo>
                      <a:pt x="329" y="310"/>
                      <a:pt x="377" y="260"/>
                      <a:pt x="392" y="203"/>
                    </a:cubicBezTo>
                    <a:cubicBezTo>
                      <a:pt x="167" y="203"/>
                      <a:pt x="167" y="203"/>
                      <a:pt x="167" y="203"/>
                    </a:cubicBezTo>
                    <a:cubicBezTo>
                      <a:pt x="127" y="203"/>
                      <a:pt x="110" y="235"/>
                      <a:pt x="110" y="235"/>
                    </a:cubicBezTo>
                    <a:cubicBezTo>
                      <a:pt x="110" y="141"/>
                      <a:pt x="110" y="141"/>
                      <a:pt x="110" y="141"/>
                    </a:cubicBezTo>
                    <a:cubicBezTo>
                      <a:pt x="110" y="117"/>
                      <a:pt x="130" y="103"/>
                      <a:pt x="147" y="103"/>
                    </a:cubicBezTo>
                    <a:cubicBezTo>
                      <a:pt x="363" y="103"/>
                      <a:pt x="363" y="103"/>
                      <a:pt x="363" y="103"/>
                    </a:cubicBezTo>
                    <a:cubicBezTo>
                      <a:pt x="404" y="102"/>
                      <a:pt x="447" y="71"/>
                      <a:pt x="447" y="9"/>
                    </a:cubicBezTo>
                    <a:cubicBezTo>
                      <a:pt x="447" y="6"/>
                      <a:pt x="447" y="3"/>
                      <a:pt x="447" y="0"/>
                    </a:cubicBezTo>
                    <a:cubicBezTo>
                      <a:pt x="148" y="0"/>
                      <a:pt x="148" y="0"/>
                      <a:pt x="148" y="0"/>
                    </a:cubicBezTo>
                    <a:cubicBezTo>
                      <a:pt x="60" y="0"/>
                      <a:pt x="0" y="66"/>
                      <a:pt x="0" y="1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190" name="Freeform 31">
                <a:extLst>
                  <a:ext uri="{FF2B5EF4-FFF2-40B4-BE49-F238E27FC236}">
                    <a16:creationId xmlns:a16="http://schemas.microsoft.com/office/drawing/2014/main" id="{8CD061DF-E9D6-48A4-A168-9D1CD2887927}"/>
                  </a:ext>
                </a:extLst>
              </p:cNvPr>
              <p:cNvSpPr>
                <a:spLocks noEditPoints="1"/>
              </p:cNvSpPr>
              <p:nvPr/>
            </p:nvSpPr>
            <p:spPr bwMode="auto">
              <a:xfrm>
                <a:off x="6491288" y="6045200"/>
                <a:ext cx="19050" cy="23813"/>
              </a:xfrm>
              <a:custGeom>
                <a:avLst/>
                <a:gdLst>
                  <a:gd name="T0" fmla="*/ 30 w 31"/>
                  <a:gd name="T1" fmla="*/ 12 h 35"/>
                  <a:gd name="T2" fmla="*/ 16 w 31"/>
                  <a:gd name="T3" fmla="*/ 0 h 35"/>
                  <a:gd name="T4" fmla="*/ 0 w 31"/>
                  <a:gd name="T5" fmla="*/ 0 h 35"/>
                  <a:gd name="T6" fmla="*/ 0 w 31"/>
                  <a:gd name="T7" fmla="*/ 35 h 35"/>
                  <a:gd name="T8" fmla="*/ 8 w 31"/>
                  <a:gd name="T9" fmla="*/ 35 h 35"/>
                  <a:gd name="T10" fmla="*/ 8 w 31"/>
                  <a:gd name="T11" fmla="*/ 24 h 35"/>
                  <a:gd name="T12" fmla="*/ 14 w 31"/>
                  <a:gd name="T13" fmla="*/ 24 h 35"/>
                  <a:gd name="T14" fmla="*/ 22 w 31"/>
                  <a:gd name="T15" fmla="*/ 35 h 35"/>
                  <a:gd name="T16" fmla="*/ 31 w 31"/>
                  <a:gd name="T17" fmla="*/ 35 h 35"/>
                  <a:gd name="T18" fmla="*/ 22 w 31"/>
                  <a:gd name="T19" fmla="*/ 23 h 35"/>
                  <a:gd name="T20" fmla="*/ 30 w 31"/>
                  <a:gd name="T21" fmla="*/ 12 h 35"/>
                  <a:gd name="T22" fmla="*/ 16 w 31"/>
                  <a:gd name="T23" fmla="*/ 17 h 35"/>
                  <a:gd name="T24" fmla="*/ 8 w 31"/>
                  <a:gd name="T25" fmla="*/ 17 h 35"/>
                  <a:gd name="T26" fmla="*/ 8 w 31"/>
                  <a:gd name="T27" fmla="*/ 7 h 35"/>
                  <a:gd name="T28" fmla="*/ 16 w 31"/>
                  <a:gd name="T29" fmla="*/ 7 h 35"/>
                  <a:gd name="T30" fmla="*/ 22 w 31"/>
                  <a:gd name="T31" fmla="*/ 12 h 35"/>
                  <a:gd name="T32" fmla="*/ 16 w 31"/>
                  <a:gd name="T33"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 h="35">
                    <a:moveTo>
                      <a:pt x="30" y="12"/>
                    </a:moveTo>
                    <a:cubicBezTo>
                      <a:pt x="30" y="4"/>
                      <a:pt x="24" y="0"/>
                      <a:pt x="16" y="0"/>
                    </a:cubicBezTo>
                    <a:cubicBezTo>
                      <a:pt x="0" y="0"/>
                      <a:pt x="0" y="0"/>
                      <a:pt x="0" y="0"/>
                    </a:cubicBezTo>
                    <a:cubicBezTo>
                      <a:pt x="0" y="35"/>
                      <a:pt x="0" y="35"/>
                      <a:pt x="0" y="35"/>
                    </a:cubicBezTo>
                    <a:cubicBezTo>
                      <a:pt x="8" y="35"/>
                      <a:pt x="8" y="35"/>
                      <a:pt x="8" y="35"/>
                    </a:cubicBezTo>
                    <a:cubicBezTo>
                      <a:pt x="8" y="24"/>
                      <a:pt x="8" y="24"/>
                      <a:pt x="8" y="24"/>
                    </a:cubicBezTo>
                    <a:cubicBezTo>
                      <a:pt x="14" y="24"/>
                      <a:pt x="14" y="24"/>
                      <a:pt x="14" y="24"/>
                    </a:cubicBezTo>
                    <a:cubicBezTo>
                      <a:pt x="22" y="35"/>
                      <a:pt x="22" y="35"/>
                      <a:pt x="22" y="35"/>
                    </a:cubicBezTo>
                    <a:cubicBezTo>
                      <a:pt x="31" y="35"/>
                      <a:pt x="31" y="35"/>
                      <a:pt x="31" y="35"/>
                    </a:cubicBezTo>
                    <a:cubicBezTo>
                      <a:pt x="22" y="23"/>
                      <a:pt x="22" y="23"/>
                      <a:pt x="22" y="23"/>
                    </a:cubicBezTo>
                    <a:cubicBezTo>
                      <a:pt x="27" y="21"/>
                      <a:pt x="30" y="17"/>
                      <a:pt x="30" y="12"/>
                    </a:cubicBezTo>
                    <a:close/>
                    <a:moveTo>
                      <a:pt x="16" y="17"/>
                    </a:moveTo>
                    <a:cubicBezTo>
                      <a:pt x="8" y="17"/>
                      <a:pt x="8" y="17"/>
                      <a:pt x="8" y="17"/>
                    </a:cubicBezTo>
                    <a:cubicBezTo>
                      <a:pt x="8" y="7"/>
                      <a:pt x="8" y="7"/>
                      <a:pt x="8" y="7"/>
                    </a:cubicBezTo>
                    <a:cubicBezTo>
                      <a:pt x="16" y="7"/>
                      <a:pt x="16" y="7"/>
                      <a:pt x="16" y="7"/>
                    </a:cubicBezTo>
                    <a:cubicBezTo>
                      <a:pt x="19" y="7"/>
                      <a:pt x="22" y="9"/>
                      <a:pt x="22" y="12"/>
                    </a:cubicBezTo>
                    <a:cubicBezTo>
                      <a:pt x="22" y="15"/>
                      <a:pt x="20" y="17"/>
                      <a:pt x="16"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291" name="Freeform 32">
                <a:extLst>
                  <a:ext uri="{FF2B5EF4-FFF2-40B4-BE49-F238E27FC236}">
                    <a16:creationId xmlns:a16="http://schemas.microsoft.com/office/drawing/2014/main" id="{035737BF-A9C5-4F45-A6D0-D7CF8CAD31C5}"/>
                  </a:ext>
                </a:extLst>
              </p:cNvPr>
              <p:cNvSpPr>
                <a:spLocks/>
              </p:cNvSpPr>
              <p:nvPr/>
            </p:nvSpPr>
            <p:spPr bwMode="auto">
              <a:xfrm>
                <a:off x="5861050" y="5762625"/>
                <a:ext cx="290513" cy="319088"/>
              </a:xfrm>
              <a:custGeom>
                <a:avLst/>
                <a:gdLst>
                  <a:gd name="T0" fmla="*/ 325 w 453"/>
                  <a:gd name="T1" fmla="*/ 208 h 495"/>
                  <a:gd name="T2" fmla="*/ 154 w 453"/>
                  <a:gd name="T3" fmla="*/ 183 h 495"/>
                  <a:gd name="T4" fmla="*/ 110 w 453"/>
                  <a:gd name="T5" fmla="*/ 141 h 495"/>
                  <a:gd name="T6" fmla="*/ 148 w 453"/>
                  <a:gd name="T7" fmla="*/ 103 h 495"/>
                  <a:gd name="T8" fmla="*/ 424 w 453"/>
                  <a:gd name="T9" fmla="*/ 103 h 495"/>
                  <a:gd name="T10" fmla="*/ 424 w 453"/>
                  <a:gd name="T11" fmla="*/ 0 h 495"/>
                  <a:gd name="T12" fmla="*/ 148 w 453"/>
                  <a:gd name="T13" fmla="*/ 0 h 495"/>
                  <a:gd name="T14" fmla="*/ 0 w 453"/>
                  <a:gd name="T15" fmla="*/ 141 h 495"/>
                  <a:gd name="T16" fmla="*/ 128 w 453"/>
                  <a:gd name="T17" fmla="*/ 286 h 495"/>
                  <a:gd name="T18" fmla="*/ 299 w 453"/>
                  <a:gd name="T19" fmla="*/ 311 h 495"/>
                  <a:gd name="T20" fmla="*/ 343 w 453"/>
                  <a:gd name="T21" fmla="*/ 354 h 495"/>
                  <a:gd name="T22" fmla="*/ 305 w 453"/>
                  <a:gd name="T23" fmla="*/ 391 h 495"/>
                  <a:gd name="T24" fmla="*/ 29 w 453"/>
                  <a:gd name="T25" fmla="*/ 391 h 495"/>
                  <a:gd name="T26" fmla="*/ 29 w 453"/>
                  <a:gd name="T27" fmla="*/ 495 h 495"/>
                  <a:gd name="T28" fmla="*/ 305 w 453"/>
                  <a:gd name="T29" fmla="*/ 495 h 495"/>
                  <a:gd name="T30" fmla="*/ 453 w 453"/>
                  <a:gd name="T31" fmla="*/ 354 h 495"/>
                  <a:gd name="T32" fmla="*/ 325 w 453"/>
                  <a:gd name="T33" fmla="*/ 208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3" h="495">
                    <a:moveTo>
                      <a:pt x="325" y="208"/>
                    </a:moveTo>
                    <a:cubicBezTo>
                      <a:pt x="323" y="208"/>
                      <a:pt x="156" y="184"/>
                      <a:pt x="154" y="183"/>
                    </a:cubicBezTo>
                    <a:cubicBezTo>
                      <a:pt x="125" y="179"/>
                      <a:pt x="110" y="164"/>
                      <a:pt x="110" y="141"/>
                    </a:cubicBezTo>
                    <a:cubicBezTo>
                      <a:pt x="110" y="117"/>
                      <a:pt x="131" y="103"/>
                      <a:pt x="148" y="103"/>
                    </a:cubicBezTo>
                    <a:cubicBezTo>
                      <a:pt x="424" y="103"/>
                      <a:pt x="424" y="103"/>
                      <a:pt x="424" y="103"/>
                    </a:cubicBezTo>
                    <a:cubicBezTo>
                      <a:pt x="424" y="0"/>
                      <a:pt x="424" y="0"/>
                      <a:pt x="424" y="0"/>
                    </a:cubicBezTo>
                    <a:cubicBezTo>
                      <a:pt x="424" y="0"/>
                      <a:pt x="151" y="0"/>
                      <a:pt x="148" y="0"/>
                    </a:cubicBezTo>
                    <a:cubicBezTo>
                      <a:pt x="61" y="0"/>
                      <a:pt x="0" y="66"/>
                      <a:pt x="0" y="141"/>
                    </a:cubicBezTo>
                    <a:cubicBezTo>
                      <a:pt x="0" y="205"/>
                      <a:pt x="39" y="272"/>
                      <a:pt x="128" y="286"/>
                    </a:cubicBezTo>
                    <a:cubicBezTo>
                      <a:pt x="130" y="286"/>
                      <a:pt x="297" y="311"/>
                      <a:pt x="299" y="311"/>
                    </a:cubicBezTo>
                    <a:cubicBezTo>
                      <a:pt x="328" y="316"/>
                      <a:pt x="343" y="330"/>
                      <a:pt x="343" y="354"/>
                    </a:cubicBezTo>
                    <a:cubicBezTo>
                      <a:pt x="343" y="378"/>
                      <a:pt x="322" y="391"/>
                      <a:pt x="305" y="391"/>
                    </a:cubicBezTo>
                    <a:cubicBezTo>
                      <a:pt x="29" y="391"/>
                      <a:pt x="29" y="391"/>
                      <a:pt x="29" y="391"/>
                    </a:cubicBezTo>
                    <a:cubicBezTo>
                      <a:pt x="29" y="495"/>
                      <a:pt x="29" y="495"/>
                      <a:pt x="29" y="495"/>
                    </a:cubicBezTo>
                    <a:cubicBezTo>
                      <a:pt x="29" y="495"/>
                      <a:pt x="302" y="495"/>
                      <a:pt x="305" y="495"/>
                    </a:cubicBezTo>
                    <a:cubicBezTo>
                      <a:pt x="392" y="495"/>
                      <a:pt x="453" y="428"/>
                      <a:pt x="453" y="354"/>
                    </a:cubicBezTo>
                    <a:cubicBezTo>
                      <a:pt x="453" y="289"/>
                      <a:pt x="414" y="222"/>
                      <a:pt x="325" y="2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292" name="Freeform 33">
                <a:extLst>
                  <a:ext uri="{FF2B5EF4-FFF2-40B4-BE49-F238E27FC236}">
                    <a16:creationId xmlns:a16="http://schemas.microsoft.com/office/drawing/2014/main" id="{20CE0A74-4A16-4D68-90EF-C2F2153BED17}"/>
                  </a:ext>
                </a:extLst>
              </p:cNvPr>
              <p:cNvSpPr>
                <a:spLocks/>
              </p:cNvSpPr>
              <p:nvPr/>
            </p:nvSpPr>
            <p:spPr bwMode="auto">
              <a:xfrm>
                <a:off x="5559425" y="5762625"/>
                <a:ext cx="280988" cy="327025"/>
              </a:xfrm>
              <a:custGeom>
                <a:avLst/>
                <a:gdLst>
                  <a:gd name="T0" fmla="*/ 330 w 437"/>
                  <a:gd name="T1" fmla="*/ 294 h 506"/>
                  <a:gd name="T2" fmla="*/ 219 w 437"/>
                  <a:gd name="T3" fmla="*/ 405 h 506"/>
                  <a:gd name="T4" fmla="*/ 107 w 437"/>
                  <a:gd name="T5" fmla="*/ 294 h 506"/>
                  <a:gd name="T6" fmla="*/ 107 w 437"/>
                  <a:gd name="T7" fmla="*/ 0 h 506"/>
                  <a:gd name="T8" fmla="*/ 0 w 437"/>
                  <a:gd name="T9" fmla="*/ 0 h 506"/>
                  <a:gd name="T10" fmla="*/ 0 w 437"/>
                  <a:gd name="T11" fmla="*/ 288 h 506"/>
                  <a:gd name="T12" fmla="*/ 219 w 437"/>
                  <a:gd name="T13" fmla="*/ 506 h 506"/>
                  <a:gd name="T14" fmla="*/ 437 w 437"/>
                  <a:gd name="T15" fmla="*/ 288 h 506"/>
                  <a:gd name="T16" fmla="*/ 437 w 437"/>
                  <a:gd name="T17" fmla="*/ 0 h 506"/>
                  <a:gd name="T18" fmla="*/ 330 w 437"/>
                  <a:gd name="T19" fmla="*/ 0 h 506"/>
                  <a:gd name="T20" fmla="*/ 330 w 437"/>
                  <a:gd name="T21" fmla="*/ 294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7" h="506">
                    <a:moveTo>
                      <a:pt x="330" y="294"/>
                    </a:moveTo>
                    <a:cubicBezTo>
                      <a:pt x="330" y="355"/>
                      <a:pt x="280" y="405"/>
                      <a:pt x="219" y="405"/>
                    </a:cubicBezTo>
                    <a:cubicBezTo>
                      <a:pt x="157" y="405"/>
                      <a:pt x="107" y="355"/>
                      <a:pt x="107" y="294"/>
                    </a:cubicBezTo>
                    <a:cubicBezTo>
                      <a:pt x="107" y="0"/>
                      <a:pt x="107" y="0"/>
                      <a:pt x="107" y="0"/>
                    </a:cubicBezTo>
                    <a:cubicBezTo>
                      <a:pt x="0" y="0"/>
                      <a:pt x="0" y="0"/>
                      <a:pt x="0" y="0"/>
                    </a:cubicBezTo>
                    <a:cubicBezTo>
                      <a:pt x="0" y="288"/>
                      <a:pt x="0" y="288"/>
                      <a:pt x="0" y="288"/>
                    </a:cubicBezTo>
                    <a:cubicBezTo>
                      <a:pt x="0" y="408"/>
                      <a:pt x="98" y="506"/>
                      <a:pt x="219" y="506"/>
                    </a:cubicBezTo>
                    <a:cubicBezTo>
                      <a:pt x="339" y="506"/>
                      <a:pt x="437" y="408"/>
                      <a:pt x="437" y="288"/>
                    </a:cubicBezTo>
                    <a:cubicBezTo>
                      <a:pt x="437" y="0"/>
                      <a:pt x="437" y="0"/>
                      <a:pt x="437" y="0"/>
                    </a:cubicBezTo>
                    <a:cubicBezTo>
                      <a:pt x="330" y="0"/>
                      <a:pt x="330" y="0"/>
                      <a:pt x="330" y="0"/>
                    </a:cubicBezTo>
                    <a:lnTo>
                      <a:pt x="330"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grpSp>
        <p:sp>
          <p:nvSpPr>
            <p:cNvPr id="186" name="Freeform 34">
              <a:extLst>
                <a:ext uri="{FF2B5EF4-FFF2-40B4-BE49-F238E27FC236}">
                  <a16:creationId xmlns:a16="http://schemas.microsoft.com/office/drawing/2014/main" id="{36599574-46FC-43B3-B794-9A3FD9461B50}"/>
                </a:ext>
              </a:extLst>
            </p:cNvPr>
            <p:cNvSpPr>
              <a:spLocks noEditPoints="1"/>
            </p:cNvSpPr>
            <p:nvPr/>
          </p:nvSpPr>
          <p:spPr bwMode="auto">
            <a:xfrm>
              <a:off x="4581765" y="5206546"/>
              <a:ext cx="73025" cy="73025"/>
            </a:xfrm>
            <a:custGeom>
              <a:avLst/>
              <a:gdLst>
                <a:gd name="T0" fmla="*/ 55 w 114"/>
                <a:gd name="T1" fmla="*/ 114 h 114"/>
                <a:gd name="T2" fmla="*/ 96 w 114"/>
                <a:gd name="T3" fmla="*/ 99 h 114"/>
                <a:gd name="T4" fmla="*/ 114 w 114"/>
                <a:gd name="T5" fmla="*/ 59 h 114"/>
                <a:gd name="T6" fmla="*/ 59 w 114"/>
                <a:gd name="T7" fmla="*/ 1 h 114"/>
                <a:gd name="T8" fmla="*/ 19 w 114"/>
                <a:gd name="T9" fmla="*/ 16 h 114"/>
                <a:gd name="T10" fmla="*/ 1 w 114"/>
                <a:gd name="T11" fmla="*/ 55 h 114"/>
                <a:gd name="T12" fmla="*/ 55 w 114"/>
                <a:gd name="T13" fmla="*/ 114 h 114"/>
                <a:gd name="T14" fmla="*/ 68 w 114"/>
                <a:gd name="T15" fmla="*/ 29 h 114"/>
                <a:gd name="T16" fmla="*/ 93 w 114"/>
                <a:gd name="T17" fmla="*/ 46 h 114"/>
                <a:gd name="T18" fmla="*/ 68 w 114"/>
                <a:gd name="T19" fmla="*/ 63 h 114"/>
                <a:gd name="T20" fmla="*/ 43 w 114"/>
                <a:gd name="T21" fmla="*/ 46 h 114"/>
                <a:gd name="T22" fmla="*/ 68 w 114"/>
                <a:gd name="T23" fmla="*/ 2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4" h="114">
                  <a:moveTo>
                    <a:pt x="55" y="114"/>
                  </a:moveTo>
                  <a:cubicBezTo>
                    <a:pt x="70" y="114"/>
                    <a:pt x="85" y="109"/>
                    <a:pt x="96" y="99"/>
                  </a:cubicBezTo>
                  <a:cubicBezTo>
                    <a:pt x="107" y="88"/>
                    <a:pt x="113" y="74"/>
                    <a:pt x="114" y="59"/>
                  </a:cubicBezTo>
                  <a:cubicBezTo>
                    <a:pt x="114" y="28"/>
                    <a:pt x="90" y="2"/>
                    <a:pt x="59" y="1"/>
                  </a:cubicBezTo>
                  <a:cubicBezTo>
                    <a:pt x="44" y="0"/>
                    <a:pt x="30" y="6"/>
                    <a:pt x="19" y="16"/>
                  </a:cubicBezTo>
                  <a:cubicBezTo>
                    <a:pt x="8" y="26"/>
                    <a:pt x="1" y="40"/>
                    <a:pt x="1" y="55"/>
                  </a:cubicBezTo>
                  <a:cubicBezTo>
                    <a:pt x="0" y="86"/>
                    <a:pt x="24" y="113"/>
                    <a:pt x="55" y="114"/>
                  </a:cubicBezTo>
                  <a:close/>
                  <a:moveTo>
                    <a:pt x="68" y="29"/>
                  </a:moveTo>
                  <a:cubicBezTo>
                    <a:pt x="82" y="29"/>
                    <a:pt x="93" y="37"/>
                    <a:pt x="93" y="46"/>
                  </a:cubicBezTo>
                  <a:cubicBezTo>
                    <a:pt x="93" y="55"/>
                    <a:pt x="82" y="63"/>
                    <a:pt x="68" y="63"/>
                  </a:cubicBezTo>
                  <a:cubicBezTo>
                    <a:pt x="54" y="63"/>
                    <a:pt x="43" y="55"/>
                    <a:pt x="43" y="46"/>
                  </a:cubicBezTo>
                  <a:cubicBezTo>
                    <a:pt x="43" y="37"/>
                    <a:pt x="54" y="29"/>
                    <a:pt x="68" y="2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grpSp>
      <p:grpSp>
        <p:nvGrpSpPr>
          <p:cNvPr id="293" name="Group 292">
            <a:extLst>
              <a:ext uri="{FF2B5EF4-FFF2-40B4-BE49-F238E27FC236}">
                <a16:creationId xmlns:a16="http://schemas.microsoft.com/office/drawing/2014/main" id="{21426433-2308-4627-8AFD-9C61D143CEB9}"/>
              </a:ext>
            </a:extLst>
          </p:cNvPr>
          <p:cNvGrpSpPr/>
          <p:nvPr/>
        </p:nvGrpSpPr>
        <p:grpSpPr>
          <a:xfrm>
            <a:off x="9664323" y="7715405"/>
            <a:ext cx="679946" cy="153367"/>
            <a:chOff x="3673715" y="6196166"/>
            <a:chExt cx="1851025" cy="417512"/>
          </a:xfrm>
        </p:grpSpPr>
        <p:sp>
          <p:nvSpPr>
            <p:cNvPr id="294" name="Oval 39">
              <a:extLst>
                <a:ext uri="{FF2B5EF4-FFF2-40B4-BE49-F238E27FC236}">
                  <a16:creationId xmlns:a16="http://schemas.microsoft.com/office/drawing/2014/main" id="{FC2BE11D-B5B2-4BE8-ACDC-14B0C5CB2919}"/>
                </a:ext>
              </a:extLst>
            </p:cNvPr>
            <p:cNvSpPr>
              <a:spLocks noChangeArrowheads="1"/>
            </p:cNvSpPr>
            <p:nvPr/>
          </p:nvSpPr>
          <p:spPr bwMode="auto">
            <a:xfrm>
              <a:off x="5302490" y="6196166"/>
              <a:ext cx="222250" cy="222250"/>
            </a:xfrm>
            <a:prstGeom prst="ellipse">
              <a:avLst/>
            </a:pr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295" name="Freeform 40">
              <a:extLst>
                <a:ext uri="{FF2B5EF4-FFF2-40B4-BE49-F238E27FC236}">
                  <a16:creationId xmlns:a16="http://schemas.microsoft.com/office/drawing/2014/main" id="{68A125E1-A7B0-4FEF-8792-964A2FD6F4E3}"/>
                </a:ext>
              </a:extLst>
            </p:cNvPr>
            <p:cNvSpPr>
              <a:spLocks noEditPoints="1"/>
            </p:cNvSpPr>
            <p:nvPr/>
          </p:nvSpPr>
          <p:spPr bwMode="auto">
            <a:xfrm>
              <a:off x="5323128" y="6224741"/>
              <a:ext cx="155575" cy="165100"/>
            </a:xfrm>
            <a:custGeom>
              <a:avLst/>
              <a:gdLst>
                <a:gd name="T0" fmla="*/ 25 w 253"/>
                <a:gd name="T1" fmla="*/ 110 h 269"/>
                <a:gd name="T2" fmla="*/ 0 w 253"/>
                <a:gd name="T3" fmla="*/ 134 h 269"/>
                <a:gd name="T4" fmla="*/ 25 w 253"/>
                <a:gd name="T5" fmla="*/ 159 h 269"/>
                <a:gd name="T6" fmla="*/ 49 w 253"/>
                <a:gd name="T7" fmla="*/ 134 h 269"/>
                <a:gd name="T8" fmla="*/ 25 w 253"/>
                <a:gd name="T9" fmla="*/ 110 h 269"/>
                <a:gd name="T10" fmla="*/ 197 w 253"/>
                <a:gd name="T11" fmla="*/ 220 h 269"/>
                <a:gd name="T12" fmla="*/ 188 w 253"/>
                <a:gd name="T13" fmla="*/ 253 h 269"/>
                <a:gd name="T14" fmla="*/ 222 w 253"/>
                <a:gd name="T15" fmla="*/ 262 h 269"/>
                <a:gd name="T16" fmla="*/ 230 w 253"/>
                <a:gd name="T17" fmla="*/ 229 h 269"/>
                <a:gd name="T18" fmla="*/ 197 w 253"/>
                <a:gd name="T19" fmla="*/ 220 h 269"/>
                <a:gd name="T20" fmla="*/ 77 w 253"/>
                <a:gd name="T21" fmla="*/ 134 h 269"/>
                <a:gd name="T22" fmla="*/ 107 w 253"/>
                <a:gd name="T23" fmla="*/ 77 h 269"/>
                <a:gd name="T24" fmla="*/ 89 w 253"/>
                <a:gd name="T25" fmla="*/ 47 h 269"/>
                <a:gd name="T26" fmla="*/ 46 w 253"/>
                <a:gd name="T27" fmla="*/ 108 h 269"/>
                <a:gd name="T28" fmla="*/ 59 w 253"/>
                <a:gd name="T29" fmla="*/ 134 h 269"/>
                <a:gd name="T30" fmla="*/ 46 w 253"/>
                <a:gd name="T31" fmla="*/ 161 h 269"/>
                <a:gd name="T32" fmla="*/ 89 w 253"/>
                <a:gd name="T33" fmla="*/ 222 h 269"/>
                <a:gd name="T34" fmla="*/ 107 w 253"/>
                <a:gd name="T35" fmla="*/ 192 h 269"/>
                <a:gd name="T36" fmla="*/ 77 w 253"/>
                <a:gd name="T37" fmla="*/ 134 h 269"/>
                <a:gd name="T38" fmla="*/ 148 w 253"/>
                <a:gd name="T39" fmla="*/ 64 h 269"/>
                <a:gd name="T40" fmla="*/ 218 w 253"/>
                <a:gd name="T41" fmla="*/ 128 h 269"/>
                <a:gd name="T42" fmla="*/ 253 w 253"/>
                <a:gd name="T43" fmla="*/ 128 h 269"/>
                <a:gd name="T44" fmla="*/ 221 w 253"/>
                <a:gd name="T45" fmla="*/ 59 h 269"/>
                <a:gd name="T46" fmla="*/ 192 w 253"/>
                <a:gd name="T47" fmla="*/ 57 h 269"/>
                <a:gd name="T48" fmla="*/ 176 w 253"/>
                <a:gd name="T49" fmla="*/ 33 h 269"/>
                <a:gd name="T50" fmla="*/ 148 w 253"/>
                <a:gd name="T51" fmla="*/ 29 h 269"/>
                <a:gd name="T52" fmla="*/ 101 w 253"/>
                <a:gd name="T53" fmla="*/ 40 h 269"/>
                <a:gd name="T54" fmla="*/ 118 w 253"/>
                <a:gd name="T55" fmla="*/ 70 h 269"/>
                <a:gd name="T56" fmla="*/ 148 w 253"/>
                <a:gd name="T57" fmla="*/ 64 h 269"/>
                <a:gd name="T58" fmla="*/ 148 w 253"/>
                <a:gd name="T59" fmla="*/ 205 h 269"/>
                <a:gd name="T60" fmla="*/ 118 w 253"/>
                <a:gd name="T61" fmla="*/ 199 h 269"/>
                <a:gd name="T62" fmla="*/ 101 w 253"/>
                <a:gd name="T63" fmla="*/ 229 h 269"/>
                <a:gd name="T64" fmla="*/ 148 w 253"/>
                <a:gd name="T65" fmla="*/ 240 h 269"/>
                <a:gd name="T66" fmla="*/ 176 w 253"/>
                <a:gd name="T67" fmla="*/ 236 h 269"/>
                <a:gd name="T68" fmla="*/ 192 w 253"/>
                <a:gd name="T69" fmla="*/ 212 h 269"/>
                <a:gd name="T70" fmla="*/ 221 w 253"/>
                <a:gd name="T71" fmla="*/ 209 h 269"/>
                <a:gd name="T72" fmla="*/ 253 w 253"/>
                <a:gd name="T73" fmla="*/ 141 h 269"/>
                <a:gd name="T74" fmla="*/ 218 w 253"/>
                <a:gd name="T75" fmla="*/ 141 h 269"/>
                <a:gd name="T76" fmla="*/ 148 w 253"/>
                <a:gd name="T77" fmla="*/ 205 h 269"/>
                <a:gd name="T78" fmla="*/ 197 w 253"/>
                <a:gd name="T79" fmla="*/ 49 h 269"/>
                <a:gd name="T80" fmla="*/ 230 w 253"/>
                <a:gd name="T81" fmla="*/ 40 h 269"/>
                <a:gd name="T82" fmla="*/ 222 w 253"/>
                <a:gd name="T83" fmla="*/ 7 h 269"/>
                <a:gd name="T84" fmla="*/ 188 w 253"/>
                <a:gd name="T85" fmla="*/ 16 h 269"/>
                <a:gd name="T86" fmla="*/ 197 w 253"/>
                <a:gd name="T87" fmla="*/ 49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3" h="269">
                  <a:moveTo>
                    <a:pt x="25" y="110"/>
                  </a:moveTo>
                  <a:cubicBezTo>
                    <a:pt x="11" y="110"/>
                    <a:pt x="0" y="121"/>
                    <a:pt x="0" y="134"/>
                  </a:cubicBezTo>
                  <a:cubicBezTo>
                    <a:pt x="0" y="148"/>
                    <a:pt x="11" y="159"/>
                    <a:pt x="25" y="159"/>
                  </a:cubicBezTo>
                  <a:cubicBezTo>
                    <a:pt x="38" y="159"/>
                    <a:pt x="49" y="148"/>
                    <a:pt x="49" y="134"/>
                  </a:cubicBezTo>
                  <a:cubicBezTo>
                    <a:pt x="49" y="121"/>
                    <a:pt x="38" y="110"/>
                    <a:pt x="25" y="110"/>
                  </a:cubicBezTo>
                  <a:close/>
                  <a:moveTo>
                    <a:pt x="197" y="220"/>
                  </a:moveTo>
                  <a:cubicBezTo>
                    <a:pt x="186" y="227"/>
                    <a:pt x="182" y="242"/>
                    <a:pt x="188" y="253"/>
                  </a:cubicBezTo>
                  <a:cubicBezTo>
                    <a:pt x="195" y="265"/>
                    <a:pt x="210" y="269"/>
                    <a:pt x="222" y="262"/>
                  </a:cubicBezTo>
                  <a:cubicBezTo>
                    <a:pt x="233" y="255"/>
                    <a:pt x="237" y="241"/>
                    <a:pt x="230" y="229"/>
                  </a:cubicBezTo>
                  <a:cubicBezTo>
                    <a:pt x="224" y="218"/>
                    <a:pt x="209" y="214"/>
                    <a:pt x="197" y="220"/>
                  </a:cubicBezTo>
                  <a:close/>
                  <a:moveTo>
                    <a:pt x="77" y="134"/>
                  </a:moveTo>
                  <a:cubicBezTo>
                    <a:pt x="77" y="111"/>
                    <a:pt x="89" y="89"/>
                    <a:pt x="107" y="77"/>
                  </a:cubicBezTo>
                  <a:cubicBezTo>
                    <a:pt x="89" y="47"/>
                    <a:pt x="89" y="47"/>
                    <a:pt x="89" y="47"/>
                  </a:cubicBezTo>
                  <a:cubicBezTo>
                    <a:pt x="68" y="61"/>
                    <a:pt x="53" y="83"/>
                    <a:pt x="46" y="108"/>
                  </a:cubicBezTo>
                  <a:cubicBezTo>
                    <a:pt x="54" y="114"/>
                    <a:pt x="59" y="124"/>
                    <a:pt x="59" y="134"/>
                  </a:cubicBezTo>
                  <a:cubicBezTo>
                    <a:pt x="59" y="145"/>
                    <a:pt x="54" y="155"/>
                    <a:pt x="46" y="161"/>
                  </a:cubicBezTo>
                  <a:cubicBezTo>
                    <a:pt x="53" y="186"/>
                    <a:pt x="68" y="208"/>
                    <a:pt x="89" y="222"/>
                  </a:cubicBezTo>
                  <a:cubicBezTo>
                    <a:pt x="107" y="192"/>
                    <a:pt x="107" y="192"/>
                    <a:pt x="107" y="192"/>
                  </a:cubicBezTo>
                  <a:cubicBezTo>
                    <a:pt x="89" y="179"/>
                    <a:pt x="77" y="158"/>
                    <a:pt x="77" y="134"/>
                  </a:cubicBezTo>
                  <a:close/>
                  <a:moveTo>
                    <a:pt x="148" y="64"/>
                  </a:moveTo>
                  <a:cubicBezTo>
                    <a:pt x="185" y="64"/>
                    <a:pt x="215" y="92"/>
                    <a:pt x="218" y="128"/>
                  </a:cubicBezTo>
                  <a:cubicBezTo>
                    <a:pt x="253" y="128"/>
                    <a:pt x="253" y="128"/>
                    <a:pt x="253" y="128"/>
                  </a:cubicBezTo>
                  <a:cubicBezTo>
                    <a:pt x="251" y="101"/>
                    <a:pt x="239" y="77"/>
                    <a:pt x="221" y="59"/>
                  </a:cubicBezTo>
                  <a:cubicBezTo>
                    <a:pt x="212" y="63"/>
                    <a:pt x="202" y="62"/>
                    <a:pt x="192" y="57"/>
                  </a:cubicBezTo>
                  <a:cubicBezTo>
                    <a:pt x="183" y="52"/>
                    <a:pt x="177" y="43"/>
                    <a:pt x="176" y="33"/>
                  </a:cubicBezTo>
                  <a:cubicBezTo>
                    <a:pt x="167" y="31"/>
                    <a:pt x="158" y="29"/>
                    <a:pt x="148" y="29"/>
                  </a:cubicBezTo>
                  <a:cubicBezTo>
                    <a:pt x="131" y="29"/>
                    <a:pt x="115" y="33"/>
                    <a:pt x="101" y="40"/>
                  </a:cubicBezTo>
                  <a:cubicBezTo>
                    <a:pt x="118" y="70"/>
                    <a:pt x="118" y="70"/>
                    <a:pt x="118" y="70"/>
                  </a:cubicBezTo>
                  <a:cubicBezTo>
                    <a:pt x="127" y="66"/>
                    <a:pt x="137" y="64"/>
                    <a:pt x="148" y="64"/>
                  </a:cubicBezTo>
                  <a:close/>
                  <a:moveTo>
                    <a:pt x="148" y="205"/>
                  </a:moveTo>
                  <a:cubicBezTo>
                    <a:pt x="137" y="205"/>
                    <a:pt x="127" y="203"/>
                    <a:pt x="118" y="199"/>
                  </a:cubicBezTo>
                  <a:cubicBezTo>
                    <a:pt x="101" y="229"/>
                    <a:pt x="101" y="229"/>
                    <a:pt x="101" y="229"/>
                  </a:cubicBezTo>
                  <a:cubicBezTo>
                    <a:pt x="115" y="236"/>
                    <a:pt x="131" y="240"/>
                    <a:pt x="148" y="240"/>
                  </a:cubicBezTo>
                  <a:cubicBezTo>
                    <a:pt x="158" y="240"/>
                    <a:pt x="167" y="238"/>
                    <a:pt x="176" y="236"/>
                  </a:cubicBezTo>
                  <a:cubicBezTo>
                    <a:pt x="177" y="226"/>
                    <a:pt x="183" y="217"/>
                    <a:pt x="192" y="212"/>
                  </a:cubicBezTo>
                  <a:cubicBezTo>
                    <a:pt x="202" y="206"/>
                    <a:pt x="212" y="206"/>
                    <a:pt x="221" y="209"/>
                  </a:cubicBezTo>
                  <a:cubicBezTo>
                    <a:pt x="239" y="192"/>
                    <a:pt x="251" y="168"/>
                    <a:pt x="253" y="141"/>
                  </a:cubicBezTo>
                  <a:cubicBezTo>
                    <a:pt x="218" y="141"/>
                    <a:pt x="218" y="141"/>
                    <a:pt x="218" y="141"/>
                  </a:cubicBezTo>
                  <a:cubicBezTo>
                    <a:pt x="215" y="177"/>
                    <a:pt x="185" y="205"/>
                    <a:pt x="148" y="205"/>
                  </a:cubicBezTo>
                  <a:close/>
                  <a:moveTo>
                    <a:pt x="197" y="49"/>
                  </a:moveTo>
                  <a:cubicBezTo>
                    <a:pt x="209" y="55"/>
                    <a:pt x="224" y="51"/>
                    <a:pt x="230" y="40"/>
                  </a:cubicBezTo>
                  <a:cubicBezTo>
                    <a:pt x="237" y="28"/>
                    <a:pt x="233" y="13"/>
                    <a:pt x="222" y="7"/>
                  </a:cubicBezTo>
                  <a:cubicBezTo>
                    <a:pt x="210" y="0"/>
                    <a:pt x="195" y="4"/>
                    <a:pt x="188" y="16"/>
                  </a:cubicBezTo>
                  <a:cubicBezTo>
                    <a:pt x="182" y="27"/>
                    <a:pt x="186" y="42"/>
                    <a:pt x="197" y="49"/>
                  </a:cubicBezTo>
                  <a:close/>
                </a:path>
              </a:pathLst>
            </a:custGeom>
            <a:solidFill>
              <a:schemeClr val="accent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dirty="0">
                <a:solidFill>
                  <a:srgbClr val="353535"/>
                </a:solidFill>
                <a:latin typeface="Segoe UI Semilight"/>
              </a:endParaRPr>
            </a:p>
          </p:txBody>
        </p:sp>
        <p:sp>
          <p:nvSpPr>
            <p:cNvPr id="296" name="Freeform 41">
              <a:extLst>
                <a:ext uri="{FF2B5EF4-FFF2-40B4-BE49-F238E27FC236}">
                  <a16:creationId xmlns:a16="http://schemas.microsoft.com/office/drawing/2014/main" id="{C62719F2-60A9-44D6-94F8-E7873D7CCFB0}"/>
                </a:ext>
              </a:extLst>
            </p:cNvPr>
            <p:cNvSpPr>
              <a:spLocks/>
            </p:cNvSpPr>
            <p:nvPr/>
          </p:nvSpPr>
          <p:spPr bwMode="auto">
            <a:xfrm>
              <a:off x="3673715" y="6331103"/>
              <a:ext cx="222250" cy="282575"/>
            </a:xfrm>
            <a:custGeom>
              <a:avLst/>
              <a:gdLst>
                <a:gd name="T0" fmla="*/ 362 w 362"/>
                <a:gd name="T1" fmla="*/ 436 h 459"/>
                <a:gd name="T2" fmla="*/ 289 w 362"/>
                <a:gd name="T3" fmla="*/ 451 h 459"/>
                <a:gd name="T4" fmla="*/ 184 w 362"/>
                <a:gd name="T5" fmla="*/ 459 h 459"/>
                <a:gd name="T6" fmla="*/ 97 w 362"/>
                <a:gd name="T7" fmla="*/ 444 h 459"/>
                <a:gd name="T8" fmla="*/ 40 w 362"/>
                <a:gd name="T9" fmla="*/ 401 h 459"/>
                <a:gd name="T10" fmla="*/ 9 w 362"/>
                <a:gd name="T11" fmla="*/ 336 h 459"/>
                <a:gd name="T12" fmla="*/ 0 w 362"/>
                <a:gd name="T13" fmla="*/ 252 h 459"/>
                <a:gd name="T14" fmla="*/ 0 w 362"/>
                <a:gd name="T15" fmla="*/ 0 h 459"/>
                <a:gd name="T16" fmla="*/ 80 w 362"/>
                <a:gd name="T17" fmla="*/ 0 h 459"/>
                <a:gd name="T18" fmla="*/ 80 w 362"/>
                <a:gd name="T19" fmla="*/ 235 h 459"/>
                <a:gd name="T20" fmla="*/ 106 w 362"/>
                <a:gd name="T21" fmla="*/ 352 h 459"/>
                <a:gd name="T22" fmla="*/ 193 w 362"/>
                <a:gd name="T23" fmla="*/ 388 h 459"/>
                <a:gd name="T24" fmla="*/ 220 w 362"/>
                <a:gd name="T25" fmla="*/ 387 h 459"/>
                <a:gd name="T26" fmla="*/ 246 w 362"/>
                <a:gd name="T27" fmla="*/ 385 h 459"/>
                <a:gd name="T28" fmla="*/ 268 w 362"/>
                <a:gd name="T29" fmla="*/ 382 h 459"/>
                <a:gd name="T30" fmla="*/ 282 w 362"/>
                <a:gd name="T31" fmla="*/ 379 h 459"/>
                <a:gd name="T32" fmla="*/ 282 w 362"/>
                <a:gd name="T33" fmla="*/ 0 h 459"/>
                <a:gd name="T34" fmla="*/ 362 w 362"/>
                <a:gd name="T35" fmla="*/ 0 h 459"/>
                <a:gd name="T36" fmla="*/ 362 w 362"/>
                <a:gd name="T37" fmla="*/ 436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2" h="459">
                  <a:moveTo>
                    <a:pt x="362" y="436"/>
                  </a:moveTo>
                  <a:cubicBezTo>
                    <a:pt x="344" y="441"/>
                    <a:pt x="320" y="446"/>
                    <a:pt x="289" y="451"/>
                  </a:cubicBezTo>
                  <a:cubicBezTo>
                    <a:pt x="259" y="456"/>
                    <a:pt x="224" y="459"/>
                    <a:pt x="184" y="459"/>
                  </a:cubicBezTo>
                  <a:cubicBezTo>
                    <a:pt x="150" y="459"/>
                    <a:pt x="121" y="454"/>
                    <a:pt x="97" y="444"/>
                  </a:cubicBezTo>
                  <a:cubicBezTo>
                    <a:pt x="74" y="433"/>
                    <a:pt x="55" y="419"/>
                    <a:pt x="40" y="401"/>
                  </a:cubicBezTo>
                  <a:cubicBezTo>
                    <a:pt x="26" y="382"/>
                    <a:pt x="16" y="361"/>
                    <a:pt x="9" y="336"/>
                  </a:cubicBezTo>
                  <a:cubicBezTo>
                    <a:pt x="3" y="311"/>
                    <a:pt x="0" y="283"/>
                    <a:pt x="0" y="252"/>
                  </a:cubicBezTo>
                  <a:cubicBezTo>
                    <a:pt x="0" y="0"/>
                    <a:pt x="0" y="0"/>
                    <a:pt x="0" y="0"/>
                  </a:cubicBezTo>
                  <a:cubicBezTo>
                    <a:pt x="80" y="0"/>
                    <a:pt x="80" y="0"/>
                    <a:pt x="80" y="0"/>
                  </a:cubicBezTo>
                  <a:cubicBezTo>
                    <a:pt x="80" y="235"/>
                    <a:pt x="80" y="235"/>
                    <a:pt x="80" y="235"/>
                  </a:cubicBezTo>
                  <a:cubicBezTo>
                    <a:pt x="80" y="290"/>
                    <a:pt x="89" y="329"/>
                    <a:pt x="106" y="352"/>
                  </a:cubicBezTo>
                  <a:cubicBezTo>
                    <a:pt x="123" y="376"/>
                    <a:pt x="152" y="388"/>
                    <a:pt x="193" y="388"/>
                  </a:cubicBezTo>
                  <a:cubicBezTo>
                    <a:pt x="202" y="388"/>
                    <a:pt x="211" y="388"/>
                    <a:pt x="220" y="387"/>
                  </a:cubicBezTo>
                  <a:cubicBezTo>
                    <a:pt x="229" y="386"/>
                    <a:pt x="238" y="386"/>
                    <a:pt x="246" y="385"/>
                  </a:cubicBezTo>
                  <a:cubicBezTo>
                    <a:pt x="254" y="384"/>
                    <a:pt x="261" y="383"/>
                    <a:pt x="268" y="382"/>
                  </a:cubicBezTo>
                  <a:cubicBezTo>
                    <a:pt x="274" y="381"/>
                    <a:pt x="279" y="380"/>
                    <a:pt x="282" y="379"/>
                  </a:cubicBezTo>
                  <a:cubicBezTo>
                    <a:pt x="282" y="0"/>
                    <a:pt x="282" y="0"/>
                    <a:pt x="282" y="0"/>
                  </a:cubicBezTo>
                  <a:cubicBezTo>
                    <a:pt x="362" y="0"/>
                    <a:pt x="362" y="0"/>
                    <a:pt x="362" y="0"/>
                  </a:cubicBezTo>
                  <a:cubicBezTo>
                    <a:pt x="362" y="436"/>
                    <a:pt x="362" y="436"/>
                    <a:pt x="362" y="436"/>
                  </a:cubicBezTo>
                  <a:close/>
                </a:path>
              </a:pathLst>
            </a:cu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297" name="Freeform 42">
              <a:extLst>
                <a:ext uri="{FF2B5EF4-FFF2-40B4-BE49-F238E27FC236}">
                  <a16:creationId xmlns:a16="http://schemas.microsoft.com/office/drawing/2014/main" id="{3B56805D-62FF-4DC5-B978-FFE61F66BE2E}"/>
                </a:ext>
              </a:extLst>
            </p:cNvPr>
            <p:cNvSpPr>
              <a:spLocks noEditPoints="1"/>
            </p:cNvSpPr>
            <p:nvPr/>
          </p:nvSpPr>
          <p:spPr bwMode="auto">
            <a:xfrm>
              <a:off x="3965815" y="6196166"/>
              <a:ext cx="241300" cy="417512"/>
            </a:xfrm>
            <a:custGeom>
              <a:avLst/>
              <a:gdLst>
                <a:gd name="T0" fmla="*/ 80 w 395"/>
                <a:gd name="T1" fmla="*/ 241 h 680"/>
                <a:gd name="T2" fmla="*/ 125 w 395"/>
                <a:gd name="T3" fmla="*/ 221 h 680"/>
                <a:gd name="T4" fmla="*/ 193 w 395"/>
                <a:gd name="T5" fmla="*/ 211 h 680"/>
                <a:gd name="T6" fmla="*/ 279 w 395"/>
                <a:gd name="T7" fmla="*/ 228 h 680"/>
                <a:gd name="T8" fmla="*/ 343 w 395"/>
                <a:gd name="T9" fmla="*/ 276 h 680"/>
                <a:gd name="T10" fmla="*/ 382 w 395"/>
                <a:gd name="T11" fmla="*/ 351 h 680"/>
                <a:gd name="T12" fmla="*/ 395 w 395"/>
                <a:gd name="T13" fmla="*/ 446 h 680"/>
                <a:gd name="T14" fmla="*/ 379 w 395"/>
                <a:gd name="T15" fmla="*/ 544 h 680"/>
                <a:gd name="T16" fmla="*/ 334 w 395"/>
                <a:gd name="T17" fmla="*/ 617 h 680"/>
                <a:gd name="T18" fmla="*/ 263 w 395"/>
                <a:gd name="T19" fmla="*/ 664 h 680"/>
                <a:gd name="T20" fmla="*/ 170 w 395"/>
                <a:gd name="T21" fmla="*/ 680 h 680"/>
                <a:gd name="T22" fmla="*/ 71 w 395"/>
                <a:gd name="T23" fmla="*/ 673 h 680"/>
                <a:gd name="T24" fmla="*/ 0 w 395"/>
                <a:gd name="T25" fmla="*/ 657 h 680"/>
                <a:gd name="T26" fmla="*/ 0 w 395"/>
                <a:gd name="T27" fmla="*/ 14 h 680"/>
                <a:gd name="T28" fmla="*/ 80 w 395"/>
                <a:gd name="T29" fmla="*/ 0 h 680"/>
                <a:gd name="T30" fmla="*/ 80 w 395"/>
                <a:gd name="T31" fmla="*/ 241 h 680"/>
                <a:gd name="T32" fmla="*/ 80 w 395"/>
                <a:gd name="T33" fmla="*/ 600 h 680"/>
                <a:gd name="T34" fmla="*/ 114 w 395"/>
                <a:gd name="T35" fmla="*/ 607 h 680"/>
                <a:gd name="T36" fmla="*/ 169 w 395"/>
                <a:gd name="T37" fmla="*/ 610 h 680"/>
                <a:gd name="T38" fmla="*/ 273 w 395"/>
                <a:gd name="T39" fmla="*/ 567 h 680"/>
                <a:gd name="T40" fmla="*/ 312 w 395"/>
                <a:gd name="T41" fmla="*/ 446 h 680"/>
                <a:gd name="T42" fmla="*/ 305 w 395"/>
                <a:gd name="T43" fmla="*/ 381 h 680"/>
                <a:gd name="T44" fmla="*/ 282 w 395"/>
                <a:gd name="T45" fmla="*/ 329 h 680"/>
                <a:gd name="T46" fmla="*/ 242 w 395"/>
                <a:gd name="T47" fmla="*/ 294 h 680"/>
                <a:gd name="T48" fmla="*/ 183 w 395"/>
                <a:gd name="T49" fmla="*/ 282 h 680"/>
                <a:gd name="T50" fmla="*/ 123 w 395"/>
                <a:gd name="T51" fmla="*/ 293 h 680"/>
                <a:gd name="T52" fmla="*/ 80 w 395"/>
                <a:gd name="T53" fmla="*/ 316 h 680"/>
                <a:gd name="T54" fmla="*/ 80 w 395"/>
                <a:gd name="T55" fmla="*/ 60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95" h="680">
                  <a:moveTo>
                    <a:pt x="80" y="241"/>
                  </a:moveTo>
                  <a:cubicBezTo>
                    <a:pt x="90" y="235"/>
                    <a:pt x="105" y="228"/>
                    <a:pt x="125" y="221"/>
                  </a:cubicBezTo>
                  <a:cubicBezTo>
                    <a:pt x="145" y="214"/>
                    <a:pt x="167" y="211"/>
                    <a:pt x="193" y="211"/>
                  </a:cubicBezTo>
                  <a:cubicBezTo>
                    <a:pt x="226" y="211"/>
                    <a:pt x="254" y="217"/>
                    <a:pt x="279" y="228"/>
                  </a:cubicBezTo>
                  <a:cubicBezTo>
                    <a:pt x="304" y="240"/>
                    <a:pt x="325" y="256"/>
                    <a:pt x="343" y="276"/>
                  </a:cubicBezTo>
                  <a:cubicBezTo>
                    <a:pt x="360" y="297"/>
                    <a:pt x="373" y="322"/>
                    <a:pt x="382" y="351"/>
                  </a:cubicBezTo>
                  <a:cubicBezTo>
                    <a:pt x="391" y="379"/>
                    <a:pt x="395" y="411"/>
                    <a:pt x="395" y="446"/>
                  </a:cubicBezTo>
                  <a:cubicBezTo>
                    <a:pt x="395" y="482"/>
                    <a:pt x="390" y="515"/>
                    <a:pt x="379" y="544"/>
                  </a:cubicBezTo>
                  <a:cubicBezTo>
                    <a:pt x="369" y="573"/>
                    <a:pt x="354" y="597"/>
                    <a:pt x="334" y="617"/>
                  </a:cubicBezTo>
                  <a:cubicBezTo>
                    <a:pt x="315" y="638"/>
                    <a:pt x="291" y="653"/>
                    <a:pt x="263" y="664"/>
                  </a:cubicBezTo>
                  <a:cubicBezTo>
                    <a:pt x="236" y="675"/>
                    <a:pt x="205" y="680"/>
                    <a:pt x="170" y="680"/>
                  </a:cubicBezTo>
                  <a:cubicBezTo>
                    <a:pt x="133" y="680"/>
                    <a:pt x="100" y="678"/>
                    <a:pt x="71" y="673"/>
                  </a:cubicBezTo>
                  <a:cubicBezTo>
                    <a:pt x="42" y="668"/>
                    <a:pt x="18" y="662"/>
                    <a:pt x="0" y="657"/>
                  </a:cubicBezTo>
                  <a:cubicBezTo>
                    <a:pt x="0" y="14"/>
                    <a:pt x="0" y="14"/>
                    <a:pt x="0" y="14"/>
                  </a:cubicBezTo>
                  <a:cubicBezTo>
                    <a:pt x="80" y="0"/>
                    <a:pt x="80" y="0"/>
                    <a:pt x="80" y="0"/>
                  </a:cubicBezTo>
                  <a:lnTo>
                    <a:pt x="80" y="241"/>
                  </a:lnTo>
                  <a:close/>
                  <a:moveTo>
                    <a:pt x="80" y="600"/>
                  </a:moveTo>
                  <a:cubicBezTo>
                    <a:pt x="88" y="602"/>
                    <a:pt x="100" y="605"/>
                    <a:pt x="114" y="607"/>
                  </a:cubicBezTo>
                  <a:cubicBezTo>
                    <a:pt x="129" y="609"/>
                    <a:pt x="147" y="610"/>
                    <a:pt x="169" y="610"/>
                  </a:cubicBezTo>
                  <a:cubicBezTo>
                    <a:pt x="212" y="610"/>
                    <a:pt x="247" y="595"/>
                    <a:pt x="273" y="567"/>
                  </a:cubicBezTo>
                  <a:cubicBezTo>
                    <a:pt x="299" y="538"/>
                    <a:pt x="312" y="498"/>
                    <a:pt x="312" y="446"/>
                  </a:cubicBezTo>
                  <a:cubicBezTo>
                    <a:pt x="312" y="423"/>
                    <a:pt x="309" y="401"/>
                    <a:pt x="305" y="381"/>
                  </a:cubicBezTo>
                  <a:cubicBezTo>
                    <a:pt x="300" y="361"/>
                    <a:pt x="293" y="343"/>
                    <a:pt x="282" y="329"/>
                  </a:cubicBezTo>
                  <a:cubicBezTo>
                    <a:pt x="272" y="314"/>
                    <a:pt x="259" y="302"/>
                    <a:pt x="242" y="294"/>
                  </a:cubicBezTo>
                  <a:cubicBezTo>
                    <a:pt x="226" y="286"/>
                    <a:pt x="206" y="282"/>
                    <a:pt x="183" y="282"/>
                  </a:cubicBezTo>
                  <a:cubicBezTo>
                    <a:pt x="161" y="282"/>
                    <a:pt x="141" y="285"/>
                    <a:pt x="123" y="293"/>
                  </a:cubicBezTo>
                  <a:cubicBezTo>
                    <a:pt x="104" y="300"/>
                    <a:pt x="90" y="308"/>
                    <a:pt x="80" y="316"/>
                  </a:cubicBezTo>
                  <a:cubicBezTo>
                    <a:pt x="80" y="600"/>
                    <a:pt x="80" y="600"/>
                    <a:pt x="80" y="600"/>
                  </a:cubicBezTo>
                  <a:close/>
                </a:path>
              </a:pathLst>
            </a:cu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298" name="Freeform 43">
              <a:extLst>
                <a:ext uri="{FF2B5EF4-FFF2-40B4-BE49-F238E27FC236}">
                  <a16:creationId xmlns:a16="http://schemas.microsoft.com/office/drawing/2014/main" id="{ED944552-9B2B-40E7-B4FC-BB0BCD806941}"/>
                </a:ext>
              </a:extLst>
            </p:cNvPr>
            <p:cNvSpPr>
              <a:spLocks/>
            </p:cNvSpPr>
            <p:nvPr/>
          </p:nvSpPr>
          <p:spPr bwMode="auto">
            <a:xfrm>
              <a:off x="4259503" y="6331103"/>
              <a:ext cx="222250" cy="282575"/>
            </a:xfrm>
            <a:custGeom>
              <a:avLst/>
              <a:gdLst>
                <a:gd name="T0" fmla="*/ 362 w 362"/>
                <a:gd name="T1" fmla="*/ 436 h 459"/>
                <a:gd name="T2" fmla="*/ 290 w 362"/>
                <a:gd name="T3" fmla="*/ 451 h 459"/>
                <a:gd name="T4" fmla="*/ 185 w 362"/>
                <a:gd name="T5" fmla="*/ 459 h 459"/>
                <a:gd name="T6" fmla="*/ 97 w 362"/>
                <a:gd name="T7" fmla="*/ 444 h 459"/>
                <a:gd name="T8" fmla="*/ 40 w 362"/>
                <a:gd name="T9" fmla="*/ 401 h 459"/>
                <a:gd name="T10" fmla="*/ 9 w 362"/>
                <a:gd name="T11" fmla="*/ 336 h 459"/>
                <a:gd name="T12" fmla="*/ 0 w 362"/>
                <a:gd name="T13" fmla="*/ 252 h 459"/>
                <a:gd name="T14" fmla="*/ 0 w 362"/>
                <a:gd name="T15" fmla="*/ 0 h 459"/>
                <a:gd name="T16" fmla="*/ 80 w 362"/>
                <a:gd name="T17" fmla="*/ 0 h 459"/>
                <a:gd name="T18" fmla="*/ 80 w 362"/>
                <a:gd name="T19" fmla="*/ 235 h 459"/>
                <a:gd name="T20" fmla="*/ 106 w 362"/>
                <a:gd name="T21" fmla="*/ 352 h 459"/>
                <a:gd name="T22" fmla="*/ 193 w 362"/>
                <a:gd name="T23" fmla="*/ 388 h 459"/>
                <a:gd name="T24" fmla="*/ 220 w 362"/>
                <a:gd name="T25" fmla="*/ 387 h 459"/>
                <a:gd name="T26" fmla="*/ 246 w 362"/>
                <a:gd name="T27" fmla="*/ 385 h 459"/>
                <a:gd name="T28" fmla="*/ 268 w 362"/>
                <a:gd name="T29" fmla="*/ 382 h 459"/>
                <a:gd name="T30" fmla="*/ 282 w 362"/>
                <a:gd name="T31" fmla="*/ 379 h 459"/>
                <a:gd name="T32" fmla="*/ 282 w 362"/>
                <a:gd name="T33" fmla="*/ 0 h 459"/>
                <a:gd name="T34" fmla="*/ 362 w 362"/>
                <a:gd name="T35" fmla="*/ 0 h 459"/>
                <a:gd name="T36" fmla="*/ 362 w 362"/>
                <a:gd name="T37" fmla="*/ 436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2" h="459">
                  <a:moveTo>
                    <a:pt x="362" y="436"/>
                  </a:moveTo>
                  <a:cubicBezTo>
                    <a:pt x="344" y="441"/>
                    <a:pt x="320" y="446"/>
                    <a:pt x="290" y="451"/>
                  </a:cubicBezTo>
                  <a:cubicBezTo>
                    <a:pt x="259" y="456"/>
                    <a:pt x="224" y="459"/>
                    <a:pt x="185" y="459"/>
                  </a:cubicBezTo>
                  <a:cubicBezTo>
                    <a:pt x="150" y="459"/>
                    <a:pt x="121" y="454"/>
                    <a:pt x="97" y="444"/>
                  </a:cubicBezTo>
                  <a:cubicBezTo>
                    <a:pt x="74" y="433"/>
                    <a:pt x="55" y="419"/>
                    <a:pt x="40" y="401"/>
                  </a:cubicBezTo>
                  <a:cubicBezTo>
                    <a:pt x="26" y="382"/>
                    <a:pt x="16" y="361"/>
                    <a:pt x="9" y="336"/>
                  </a:cubicBezTo>
                  <a:cubicBezTo>
                    <a:pt x="3" y="311"/>
                    <a:pt x="0" y="283"/>
                    <a:pt x="0" y="252"/>
                  </a:cubicBezTo>
                  <a:cubicBezTo>
                    <a:pt x="0" y="0"/>
                    <a:pt x="0" y="0"/>
                    <a:pt x="0" y="0"/>
                  </a:cubicBezTo>
                  <a:cubicBezTo>
                    <a:pt x="80" y="0"/>
                    <a:pt x="80" y="0"/>
                    <a:pt x="80" y="0"/>
                  </a:cubicBezTo>
                  <a:cubicBezTo>
                    <a:pt x="80" y="235"/>
                    <a:pt x="80" y="235"/>
                    <a:pt x="80" y="235"/>
                  </a:cubicBezTo>
                  <a:cubicBezTo>
                    <a:pt x="80" y="290"/>
                    <a:pt x="89" y="329"/>
                    <a:pt x="106" y="352"/>
                  </a:cubicBezTo>
                  <a:cubicBezTo>
                    <a:pt x="123" y="376"/>
                    <a:pt x="152" y="388"/>
                    <a:pt x="193" y="388"/>
                  </a:cubicBezTo>
                  <a:cubicBezTo>
                    <a:pt x="202" y="388"/>
                    <a:pt x="211" y="388"/>
                    <a:pt x="220" y="387"/>
                  </a:cubicBezTo>
                  <a:cubicBezTo>
                    <a:pt x="229" y="386"/>
                    <a:pt x="238" y="386"/>
                    <a:pt x="246" y="385"/>
                  </a:cubicBezTo>
                  <a:cubicBezTo>
                    <a:pt x="254" y="384"/>
                    <a:pt x="261" y="383"/>
                    <a:pt x="268" y="382"/>
                  </a:cubicBezTo>
                  <a:cubicBezTo>
                    <a:pt x="275" y="381"/>
                    <a:pt x="279" y="380"/>
                    <a:pt x="282" y="379"/>
                  </a:cubicBezTo>
                  <a:cubicBezTo>
                    <a:pt x="282" y="0"/>
                    <a:pt x="282" y="0"/>
                    <a:pt x="282" y="0"/>
                  </a:cubicBezTo>
                  <a:cubicBezTo>
                    <a:pt x="362" y="0"/>
                    <a:pt x="362" y="0"/>
                    <a:pt x="362" y="0"/>
                  </a:cubicBezTo>
                  <a:cubicBezTo>
                    <a:pt x="362" y="436"/>
                    <a:pt x="362" y="436"/>
                    <a:pt x="362" y="436"/>
                  </a:cubicBezTo>
                  <a:close/>
                </a:path>
              </a:pathLst>
            </a:cu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299" name="Freeform 44">
              <a:extLst>
                <a:ext uri="{FF2B5EF4-FFF2-40B4-BE49-F238E27FC236}">
                  <a16:creationId xmlns:a16="http://schemas.microsoft.com/office/drawing/2014/main" id="{3CABD138-AAE8-41EC-A269-099187D9EE26}"/>
                </a:ext>
              </a:extLst>
            </p:cNvPr>
            <p:cNvSpPr>
              <a:spLocks/>
            </p:cNvSpPr>
            <p:nvPr/>
          </p:nvSpPr>
          <p:spPr bwMode="auto">
            <a:xfrm>
              <a:off x="4551603" y="6326341"/>
              <a:ext cx="222250" cy="280987"/>
            </a:xfrm>
            <a:custGeom>
              <a:avLst/>
              <a:gdLst>
                <a:gd name="T0" fmla="*/ 0 w 363"/>
                <a:gd name="T1" fmla="*/ 22 h 458"/>
                <a:gd name="T2" fmla="*/ 74 w 363"/>
                <a:gd name="T3" fmla="*/ 7 h 458"/>
                <a:gd name="T4" fmla="*/ 179 w 363"/>
                <a:gd name="T5" fmla="*/ 0 h 458"/>
                <a:gd name="T6" fmla="*/ 268 w 363"/>
                <a:gd name="T7" fmla="*/ 15 h 458"/>
                <a:gd name="T8" fmla="*/ 324 w 363"/>
                <a:gd name="T9" fmla="*/ 57 h 458"/>
                <a:gd name="T10" fmla="*/ 354 w 363"/>
                <a:gd name="T11" fmla="*/ 122 h 458"/>
                <a:gd name="T12" fmla="*/ 363 w 363"/>
                <a:gd name="T13" fmla="*/ 206 h 458"/>
                <a:gd name="T14" fmla="*/ 363 w 363"/>
                <a:gd name="T15" fmla="*/ 458 h 458"/>
                <a:gd name="T16" fmla="*/ 282 w 363"/>
                <a:gd name="T17" fmla="*/ 458 h 458"/>
                <a:gd name="T18" fmla="*/ 282 w 363"/>
                <a:gd name="T19" fmla="*/ 223 h 458"/>
                <a:gd name="T20" fmla="*/ 277 w 363"/>
                <a:gd name="T21" fmla="*/ 152 h 458"/>
                <a:gd name="T22" fmla="*/ 258 w 363"/>
                <a:gd name="T23" fmla="*/ 105 h 458"/>
                <a:gd name="T24" fmla="*/ 224 w 363"/>
                <a:gd name="T25" fmla="*/ 79 h 458"/>
                <a:gd name="T26" fmla="*/ 170 w 363"/>
                <a:gd name="T27" fmla="*/ 70 h 458"/>
                <a:gd name="T28" fmla="*/ 143 w 363"/>
                <a:gd name="T29" fmla="*/ 71 h 458"/>
                <a:gd name="T30" fmla="*/ 117 w 363"/>
                <a:gd name="T31" fmla="*/ 74 h 458"/>
                <a:gd name="T32" fmla="*/ 95 w 363"/>
                <a:gd name="T33" fmla="*/ 77 h 458"/>
                <a:gd name="T34" fmla="*/ 80 w 363"/>
                <a:gd name="T35" fmla="*/ 79 h 458"/>
                <a:gd name="T36" fmla="*/ 80 w 363"/>
                <a:gd name="T37" fmla="*/ 458 h 458"/>
                <a:gd name="T38" fmla="*/ 0 w 363"/>
                <a:gd name="T39" fmla="*/ 458 h 458"/>
                <a:gd name="T40" fmla="*/ 0 w 363"/>
                <a:gd name="T41" fmla="*/ 22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3" h="458">
                  <a:moveTo>
                    <a:pt x="0" y="22"/>
                  </a:moveTo>
                  <a:cubicBezTo>
                    <a:pt x="19" y="18"/>
                    <a:pt x="43" y="13"/>
                    <a:pt x="74" y="7"/>
                  </a:cubicBezTo>
                  <a:cubicBezTo>
                    <a:pt x="104" y="2"/>
                    <a:pt x="139" y="0"/>
                    <a:pt x="179" y="0"/>
                  </a:cubicBezTo>
                  <a:cubicBezTo>
                    <a:pt x="215" y="0"/>
                    <a:pt x="244" y="5"/>
                    <a:pt x="268" y="15"/>
                  </a:cubicBezTo>
                  <a:cubicBezTo>
                    <a:pt x="291" y="25"/>
                    <a:pt x="310" y="39"/>
                    <a:pt x="324" y="57"/>
                  </a:cubicBezTo>
                  <a:cubicBezTo>
                    <a:pt x="338" y="75"/>
                    <a:pt x="348" y="97"/>
                    <a:pt x="354" y="122"/>
                  </a:cubicBezTo>
                  <a:cubicBezTo>
                    <a:pt x="360" y="148"/>
                    <a:pt x="363" y="176"/>
                    <a:pt x="363" y="206"/>
                  </a:cubicBezTo>
                  <a:cubicBezTo>
                    <a:pt x="363" y="458"/>
                    <a:pt x="363" y="458"/>
                    <a:pt x="363" y="458"/>
                  </a:cubicBezTo>
                  <a:cubicBezTo>
                    <a:pt x="282" y="458"/>
                    <a:pt x="282" y="458"/>
                    <a:pt x="282" y="458"/>
                  </a:cubicBezTo>
                  <a:cubicBezTo>
                    <a:pt x="282" y="223"/>
                    <a:pt x="282" y="223"/>
                    <a:pt x="282" y="223"/>
                  </a:cubicBezTo>
                  <a:cubicBezTo>
                    <a:pt x="282" y="196"/>
                    <a:pt x="281" y="172"/>
                    <a:pt x="277" y="152"/>
                  </a:cubicBezTo>
                  <a:cubicBezTo>
                    <a:pt x="273" y="133"/>
                    <a:pt x="267" y="117"/>
                    <a:pt x="258" y="105"/>
                  </a:cubicBezTo>
                  <a:cubicBezTo>
                    <a:pt x="250" y="93"/>
                    <a:pt x="238" y="84"/>
                    <a:pt x="224" y="79"/>
                  </a:cubicBezTo>
                  <a:cubicBezTo>
                    <a:pt x="209" y="73"/>
                    <a:pt x="191" y="70"/>
                    <a:pt x="170" y="70"/>
                  </a:cubicBezTo>
                  <a:cubicBezTo>
                    <a:pt x="162" y="70"/>
                    <a:pt x="153" y="71"/>
                    <a:pt x="143" y="71"/>
                  </a:cubicBezTo>
                  <a:cubicBezTo>
                    <a:pt x="134" y="72"/>
                    <a:pt x="125" y="73"/>
                    <a:pt x="117" y="74"/>
                  </a:cubicBezTo>
                  <a:cubicBezTo>
                    <a:pt x="109" y="74"/>
                    <a:pt x="101" y="75"/>
                    <a:pt x="95" y="77"/>
                  </a:cubicBezTo>
                  <a:cubicBezTo>
                    <a:pt x="88" y="78"/>
                    <a:pt x="83" y="79"/>
                    <a:pt x="80" y="79"/>
                  </a:cubicBezTo>
                  <a:cubicBezTo>
                    <a:pt x="80" y="458"/>
                    <a:pt x="80" y="458"/>
                    <a:pt x="80" y="458"/>
                  </a:cubicBezTo>
                  <a:cubicBezTo>
                    <a:pt x="0" y="458"/>
                    <a:pt x="0" y="458"/>
                    <a:pt x="0" y="458"/>
                  </a:cubicBezTo>
                  <a:cubicBezTo>
                    <a:pt x="0" y="22"/>
                    <a:pt x="0" y="22"/>
                    <a:pt x="0" y="22"/>
                  </a:cubicBezTo>
                  <a:close/>
                </a:path>
              </a:pathLst>
            </a:cu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dirty="0">
                <a:solidFill>
                  <a:srgbClr val="353535"/>
                </a:solidFill>
                <a:latin typeface="Segoe UI Semilight"/>
              </a:endParaRPr>
            </a:p>
          </p:txBody>
        </p:sp>
        <p:sp>
          <p:nvSpPr>
            <p:cNvPr id="300" name="Freeform 45">
              <a:extLst>
                <a:ext uri="{FF2B5EF4-FFF2-40B4-BE49-F238E27FC236}">
                  <a16:creationId xmlns:a16="http://schemas.microsoft.com/office/drawing/2014/main" id="{26AA7F52-818D-4F37-A76F-D95589CA83A2}"/>
                </a:ext>
              </a:extLst>
            </p:cNvPr>
            <p:cNvSpPr>
              <a:spLocks/>
            </p:cNvSpPr>
            <p:nvPr/>
          </p:nvSpPr>
          <p:spPr bwMode="auto">
            <a:xfrm>
              <a:off x="4837353" y="6246966"/>
              <a:ext cx="165100" cy="366712"/>
            </a:xfrm>
            <a:custGeom>
              <a:avLst/>
              <a:gdLst>
                <a:gd name="T0" fmla="*/ 80 w 269"/>
                <a:gd name="T1" fmla="*/ 139 h 598"/>
                <a:gd name="T2" fmla="*/ 250 w 269"/>
                <a:gd name="T3" fmla="*/ 139 h 598"/>
                <a:gd name="T4" fmla="*/ 250 w 269"/>
                <a:gd name="T5" fmla="*/ 207 h 598"/>
                <a:gd name="T6" fmla="*/ 80 w 269"/>
                <a:gd name="T7" fmla="*/ 207 h 598"/>
                <a:gd name="T8" fmla="*/ 80 w 269"/>
                <a:gd name="T9" fmla="*/ 414 h 598"/>
                <a:gd name="T10" fmla="*/ 86 w 269"/>
                <a:gd name="T11" fmla="*/ 469 h 598"/>
                <a:gd name="T12" fmla="*/ 101 w 269"/>
                <a:gd name="T13" fmla="*/ 504 h 598"/>
                <a:gd name="T14" fmla="*/ 127 w 269"/>
                <a:gd name="T15" fmla="*/ 522 h 598"/>
                <a:gd name="T16" fmla="*/ 163 w 269"/>
                <a:gd name="T17" fmla="*/ 527 h 598"/>
                <a:gd name="T18" fmla="*/ 222 w 269"/>
                <a:gd name="T19" fmla="*/ 519 h 598"/>
                <a:gd name="T20" fmla="*/ 251 w 269"/>
                <a:gd name="T21" fmla="*/ 507 h 598"/>
                <a:gd name="T22" fmla="*/ 269 w 269"/>
                <a:gd name="T23" fmla="*/ 573 h 598"/>
                <a:gd name="T24" fmla="*/ 226 w 269"/>
                <a:gd name="T25" fmla="*/ 588 h 598"/>
                <a:gd name="T26" fmla="*/ 156 w 269"/>
                <a:gd name="T27" fmla="*/ 598 h 598"/>
                <a:gd name="T28" fmla="*/ 81 w 269"/>
                <a:gd name="T29" fmla="*/ 586 h 598"/>
                <a:gd name="T30" fmla="*/ 33 w 269"/>
                <a:gd name="T31" fmla="*/ 551 h 598"/>
                <a:gd name="T32" fmla="*/ 7 w 269"/>
                <a:gd name="T33" fmla="*/ 494 h 598"/>
                <a:gd name="T34" fmla="*/ 0 w 269"/>
                <a:gd name="T35" fmla="*/ 415 h 598"/>
                <a:gd name="T36" fmla="*/ 0 w 269"/>
                <a:gd name="T37" fmla="*/ 14 h 598"/>
                <a:gd name="T38" fmla="*/ 80 w 269"/>
                <a:gd name="T39" fmla="*/ 0 h 598"/>
                <a:gd name="T40" fmla="*/ 80 w 269"/>
                <a:gd name="T41" fmla="*/ 139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9" h="598">
                  <a:moveTo>
                    <a:pt x="80" y="139"/>
                  </a:moveTo>
                  <a:cubicBezTo>
                    <a:pt x="250" y="139"/>
                    <a:pt x="250" y="139"/>
                    <a:pt x="250" y="139"/>
                  </a:cubicBezTo>
                  <a:cubicBezTo>
                    <a:pt x="250" y="207"/>
                    <a:pt x="250" y="207"/>
                    <a:pt x="250" y="207"/>
                  </a:cubicBezTo>
                  <a:cubicBezTo>
                    <a:pt x="80" y="207"/>
                    <a:pt x="80" y="207"/>
                    <a:pt x="80" y="207"/>
                  </a:cubicBezTo>
                  <a:cubicBezTo>
                    <a:pt x="80" y="414"/>
                    <a:pt x="80" y="414"/>
                    <a:pt x="80" y="414"/>
                  </a:cubicBezTo>
                  <a:cubicBezTo>
                    <a:pt x="80" y="436"/>
                    <a:pt x="82" y="455"/>
                    <a:pt x="86" y="469"/>
                  </a:cubicBezTo>
                  <a:cubicBezTo>
                    <a:pt x="89" y="484"/>
                    <a:pt x="94" y="496"/>
                    <a:pt x="101" y="504"/>
                  </a:cubicBezTo>
                  <a:cubicBezTo>
                    <a:pt x="108" y="512"/>
                    <a:pt x="117" y="518"/>
                    <a:pt x="127" y="522"/>
                  </a:cubicBezTo>
                  <a:cubicBezTo>
                    <a:pt x="137" y="525"/>
                    <a:pt x="149" y="527"/>
                    <a:pt x="163" y="527"/>
                  </a:cubicBezTo>
                  <a:cubicBezTo>
                    <a:pt x="188" y="527"/>
                    <a:pt x="208" y="524"/>
                    <a:pt x="222" y="519"/>
                  </a:cubicBezTo>
                  <a:cubicBezTo>
                    <a:pt x="236" y="513"/>
                    <a:pt x="246" y="509"/>
                    <a:pt x="251" y="507"/>
                  </a:cubicBezTo>
                  <a:cubicBezTo>
                    <a:pt x="269" y="573"/>
                    <a:pt x="269" y="573"/>
                    <a:pt x="269" y="573"/>
                  </a:cubicBezTo>
                  <a:cubicBezTo>
                    <a:pt x="260" y="577"/>
                    <a:pt x="246" y="582"/>
                    <a:pt x="226" y="588"/>
                  </a:cubicBezTo>
                  <a:cubicBezTo>
                    <a:pt x="205" y="594"/>
                    <a:pt x="182" y="598"/>
                    <a:pt x="156" y="598"/>
                  </a:cubicBezTo>
                  <a:cubicBezTo>
                    <a:pt x="126" y="598"/>
                    <a:pt x="101" y="594"/>
                    <a:pt x="81" y="586"/>
                  </a:cubicBezTo>
                  <a:cubicBezTo>
                    <a:pt x="61" y="578"/>
                    <a:pt x="45" y="567"/>
                    <a:pt x="33" y="551"/>
                  </a:cubicBezTo>
                  <a:cubicBezTo>
                    <a:pt x="21" y="535"/>
                    <a:pt x="12" y="516"/>
                    <a:pt x="7" y="494"/>
                  </a:cubicBezTo>
                  <a:cubicBezTo>
                    <a:pt x="2" y="471"/>
                    <a:pt x="0" y="445"/>
                    <a:pt x="0" y="415"/>
                  </a:cubicBezTo>
                  <a:cubicBezTo>
                    <a:pt x="0" y="14"/>
                    <a:pt x="0" y="14"/>
                    <a:pt x="0" y="14"/>
                  </a:cubicBezTo>
                  <a:cubicBezTo>
                    <a:pt x="80" y="0"/>
                    <a:pt x="80" y="0"/>
                    <a:pt x="80" y="0"/>
                  </a:cubicBezTo>
                  <a:cubicBezTo>
                    <a:pt x="80" y="139"/>
                    <a:pt x="80" y="139"/>
                    <a:pt x="80" y="139"/>
                  </a:cubicBezTo>
                  <a:close/>
                </a:path>
              </a:pathLst>
            </a:cu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01" name="Freeform 46">
              <a:extLst>
                <a:ext uri="{FF2B5EF4-FFF2-40B4-BE49-F238E27FC236}">
                  <a16:creationId xmlns:a16="http://schemas.microsoft.com/office/drawing/2014/main" id="{DBF044DB-A246-4D1B-A526-806C65214F29}"/>
                </a:ext>
              </a:extLst>
            </p:cNvPr>
            <p:cNvSpPr>
              <a:spLocks/>
            </p:cNvSpPr>
            <p:nvPr/>
          </p:nvSpPr>
          <p:spPr bwMode="auto">
            <a:xfrm>
              <a:off x="5035790" y="6331103"/>
              <a:ext cx="222250" cy="282575"/>
            </a:xfrm>
            <a:custGeom>
              <a:avLst/>
              <a:gdLst>
                <a:gd name="T0" fmla="*/ 362 w 362"/>
                <a:gd name="T1" fmla="*/ 436 h 459"/>
                <a:gd name="T2" fmla="*/ 289 w 362"/>
                <a:gd name="T3" fmla="*/ 451 h 459"/>
                <a:gd name="T4" fmla="*/ 184 w 362"/>
                <a:gd name="T5" fmla="*/ 459 h 459"/>
                <a:gd name="T6" fmla="*/ 97 w 362"/>
                <a:gd name="T7" fmla="*/ 444 h 459"/>
                <a:gd name="T8" fmla="*/ 40 w 362"/>
                <a:gd name="T9" fmla="*/ 401 h 459"/>
                <a:gd name="T10" fmla="*/ 9 w 362"/>
                <a:gd name="T11" fmla="*/ 336 h 459"/>
                <a:gd name="T12" fmla="*/ 0 w 362"/>
                <a:gd name="T13" fmla="*/ 252 h 459"/>
                <a:gd name="T14" fmla="*/ 0 w 362"/>
                <a:gd name="T15" fmla="*/ 0 h 459"/>
                <a:gd name="T16" fmla="*/ 80 w 362"/>
                <a:gd name="T17" fmla="*/ 0 h 459"/>
                <a:gd name="T18" fmla="*/ 80 w 362"/>
                <a:gd name="T19" fmla="*/ 235 h 459"/>
                <a:gd name="T20" fmla="*/ 106 w 362"/>
                <a:gd name="T21" fmla="*/ 352 h 459"/>
                <a:gd name="T22" fmla="*/ 193 w 362"/>
                <a:gd name="T23" fmla="*/ 388 h 459"/>
                <a:gd name="T24" fmla="*/ 220 w 362"/>
                <a:gd name="T25" fmla="*/ 387 h 459"/>
                <a:gd name="T26" fmla="*/ 246 w 362"/>
                <a:gd name="T27" fmla="*/ 385 h 459"/>
                <a:gd name="T28" fmla="*/ 268 w 362"/>
                <a:gd name="T29" fmla="*/ 382 h 459"/>
                <a:gd name="T30" fmla="*/ 282 w 362"/>
                <a:gd name="T31" fmla="*/ 379 h 459"/>
                <a:gd name="T32" fmla="*/ 282 w 362"/>
                <a:gd name="T33" fmla="*/ 0 h 459"/>
                <a:gd name="T34" fmla="*/ 362 w 362"/>
                <a:gd name="T35" fmla="*/ 0 h 459"/>
                <a:gd name="T36" fmla="*/ 362 w 362"/>
                <a:gd name="T37" fmla="*/ 436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2" h="459">
                  <a:moveTo>
                    <a:pt x="362" y="436"/>
                  </a:moveTo>
                  <a:cubicBezTo>
                    <a:pt x="344" y="441"/>
                    <a:pt x="320" y="446"/>
                    <a:pt x="289" y="451"/>
                  </a:cubicBezTo>
                  <a:cubicBezTo>
                    <a:pt x="259" y="456"/>
                    <a:pt x="224" y="459"/>
                    <a:pt x="184" y="459"/>
                  </a:cubicBezTo>
                  <a:cubicBezTo>
                    <a:pt x="150" y="459"/>
                    <a:pt x="121" y="454"/>
                    <a:pt x="97" y="444"/>
                  </a:cubicBezTo>
                  <a:cubicBezTo>
                    <a:pt x="74" y="433"/>
                    <a:pt x="55" y="419"/>
                    <a:pt x="40" y="401"/>
                  </a:cubicBezTo>
                  <a:cubicBezTo>
                    <a:pt x="26" y="382"/>
                    <a:pt x="15" y="361"/>
                    <a:pt x="9" y="336"/>
                  </a:cubicBezTo>
                  <a:cubicBezTo>
                    <a:pt x="3" y="311"/>
                    <a:pt x="0" y="283"/>
                    <a:pt x="0" y="252"/>
                  </a:cubicBezTo>
                  <a:cubicBezTo>
                    <a:pt x="0" y="0"/>
                    <a:pt x="0" y="0"/>
                    <a:pt x="0" y="0"/>
                  </a:cubicBezTo>
                  <a:cubicBezTo>
                    <a:pt x="80" y="0"/>
                    <a:pt x="80" y="0"/>
                    <a:pt x="80" y="0"/>
                  </a:cubicBezTo>
                  <a:cubicBezTo>
                    <a:pt x="80" y="235"/>
                    <a:pt x="80" y="235"/>
                    <a:pt x="80" y="235"/>
                  </a:cubicBezTo>
                  <a:cubicBezTo>
                    <a:pt x="80" y="290"/>
                    <a:pt x="89" y="329"/>
                    <a:pt x="106" y="352"/>
                  </a:cubicBezTo>
                  <a:cubicBezTo>
                    <a:pt x="123" y="376"/>
                    <a:pt x="152" y="388"/>
                    <a:pt x="193" y="388"/>
                  </a:cubicBezTo>
                  <a:cubicBezTo>
                    <a:pt x="202" y="388"/>
                    <a:pt x="211" y="388"/>
                    <a:pt x="220" y="387"/>
                  </a:cubicBezTo>
                  <a:cubicBezTo>
                    <a:pt x="229" y="386"/>
                    <a:pt x="238" y="386"/>
                    <a:pt x="246" y="385"/>
                  </a:cubicBezTo>
                  <a:cubicBezTo>
                    <a:pt x="254" y="384"/>
                    <a:pt x="261" y="383"/>
                    <a:pt x="268" y="382"/>
                  </a:cubicBezTo>
                  <a:cubicBezTo>
                    <a:pt x="274" y="381"/>
                    <a:pt x="279" y="380"/>
                    <a:pt x="282" y="379"/>
                  </a:cubicBezTo>
                  <a:cubicBezTo>
                    <a:pt x="282" y="0"/>
                    <a:pt x="282" y="0"/>
                    <a:pt x="282" y="0"/>
                  </a:cubicBezTo>
                  <a:cubicBezTo>
                    <a:pt x="362" y="0"/>
                    <a:pt x="362" y="0"/>
                    <a:pt x="362" y="0"/>
                  </a:cubicBezTo>
                  <a:cubicBezTo>
                    <a:pt x="362" y="436"/>
                    <a:pt x="362" y="436"/>
                    <a:pt x="362" y="436"/>
                  </a:cubicBezTo>
                  <a:close/>
                </a:path>
              </a:pathLst>
            </a:cu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grpSp>
      <p:grpSp>
        <p:nvGrpSpPr>
          <p:cNvPr id="302" name="Group 301">
            <a:extLst>
              <a:ext uri="{FF2B5EF4-FFF2-40B4-BE49-F238E27FC236}">
                <a16:creationId xmlns:a16="http://schemas.microsoft.com/office/drawing/2014/main" id="{60CB4076-4844-494D-B649-665A63AE468D}"/>
              </a:ext>
            </a:extLst>
          </p:cNvPr>
          <p:cNvGrpSpPr/>
          <p:nvPr/>
        </p:nvGrpSpPr>
        <p:grpSpPr>
          <a:xfrm>
            <a:off x="8630025" y="7656704"/>
            <a:ext cx="810178" cy="262072"/>
            <a:chOff x="3654801" y="4166698"/>
            <a:chExt cx="1888852" cy="610997"/>
          </a:xfrm>
        </p:grpSpPr>
        <p:sp>
          <p:nvSpPr>
            <p:cNvPr id="303" name="Freeform 53">
              <a:extLst>
                <a:ext uri="{FF2B5EF4-FFF2-40B4-BE49-F238E27FC236}">
                  <a16:creationId xmlns:a16="http://schemas.microsoft.com/office/drawing/2014/main" id="{B20FE1F2-72AC-4A36-9213-D3F60D766EAC}"/>
                </a:ext>
              </a:extLst>
            </p:cNvPr>
            <p:cNvSpPr>
              <a:spLocks noEditPoints="1"/>
            </p:cNvSpPr>
            <p:nvPr/>
          </p:nvSpPr>
          <p:spPr bwMode="auto">
            <a:xfrm>
              <a:off x="3656367" y="4174191"/>
              <a:ext cx="595471" cy="603504"/>
            </a:xfrm>
            <a:prstGeom prst="ellipse">
              <a:avLst/>
            </a:pr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04" name="Freeform 50">
              <a:extLst>
                <a:ext uri="{FF2B5EF4-FFF2-40B4-BE49-F238E27FC236}">
                  <a16:creationId xmlns:a16="http://schemas.microsoft.com/office/drawing/2014/main" id="{160449A8-76F0-40D4-8BB9-A62036917DC0}"/>
                </a:ext>
              </a:extLst>
            </p:cNvPr>
            <p:cNvSpPr>
              <a:spLocks/>
            </p:cNvSpPr>
            <p:nvPr/>
          </p:nvSpPr>
          <p:spPr bwMode="auto">
            <a:xfrm>
              <a:off x="3973005" y="4612182"/>
              <a:ext cx="56004" cy="30547"/>
            </a:xfrm>
            <a:custGeom>
              <a:avLst/>
              <a:gdLst>
                <a:gd name="T0" fmla="*/ 10 w 11"/>
                <a:gd name="T1" fmla="*/ 0 h 6"/>
                <a:gd name="T2" fmla="*/ 11 w 11"/>
                <a:gd name="T3" fmla="*/ 3 h 6"/>
                <a:gd name="T4" fmla="*/ 9 w 11"/>
                <a:gd name="T5" fmla="*/ 5 h 6"/>
                <a:gd name="T6" fmla="*/ 4 w 11"/>
                <a:gd name="T7" fmla="*/ 5 h 6"/>
                <a:gd name="T8" fmla="*/ 2 w 11"/>
                <a:gd name="T9" fmla="*/ 4 h 6"/>
                <a:gd name="T10" fmla="*/ 0 w 11"/>
                <a:gd name="T11" fmla="*/ 2 h 6"/>
                <a:gd name="T12" fmla="*/ 5 w 11"/>
                <a:gd name="T13" fmla="*/ 1 h 6"/>
                <a:gd name="T14" fmla="*/ 8 w 11"/>
                <a:gd name="T15" fmla="*/ 2 h 6"/>
                <a:gd name="T16" fmla="*/ 10 w 11"/>
                <a:gd name="T17" fmla="*/ 0 h 6"/>
                <a:gd name="T18" fmla="*/ 10 w 11"/>
                <a:gd name="T19" fmla="*/ 0 h 6"/>
                <a:gd name="T20" fmla="*/ 10 w 11"/>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6">
                  <a:moveTo>
                    <a:pt x="10" y="0"/>
                  </a:moveTo>
                  <a:cubicBezTo>
                    <a:pt x="11" y="1"/>
                    <a:pt x="11" y="2"/>
                    <a:pt x="11" y="3"/>
                  </a:cubicBezTo>
                  <a:cubicBezTo>
                    <a:pt x="10" y="4"/>
                    <a:pt x="10" y="4"/>
                    <a:pt x="9" y="5"/>
                  </a:cubicBezTo>
                  <a:cubicBezTo>
                    <a:pt x="8" y="5"/>
                    <a:pt x="7" y="6"/>
                    <a:pt x="4" y="5"/>
                  </a:cubicBezTo>
                  <a:cubicBezTo>
                    <a:pt x="3" y="4"/>
                    <a:pt x="3" y="4"/>
                    <a:pt x="2" y="4"/>
                  </a:cubicBezTo>
                  <a:cubicBezTo>
                    <a:pt x="0" y="4"/>
                    <a:pt x="0" y="3"/>
                    <a:pt x="0" y="2"/>
                  </a:cubicBezTo>
                  <a:cubicBezTo>
                    <a:pt x="1" y="1"/>
                    <a:pt x="2" y="0"/>
                    <a:pt x="5" y="1"/>
                  </a:cubicBezTo>
                  <a:cubicBezTo>
                    <a:pt x="6" y="2"/>
                    <a:pt x="7" y="3"/>
                    <a:pt x="8" y="2"/>
                  </a:cubicBezTo>
                  <a:cubicBezTo>
                    <a:pt x="9" y="2"/>
                    <a:pt x="9" y="1"/>
                    <a:pt x="10" y="0"/>
                  </a:cubicBezTo>
                  <a:cubicBezTo>
                    <a:pt x="10" y="0"/>
                    <a:pt x="10" y="0"/>
                    <a:pt x="10" y="0"/>
                  </a:cubicBezTo>
                  <a:cubicBezTo>
                    <a:pt x="10" y="0"/>
                    <a:pt x="10" y="0"/>
                    <a:pt x="10" y="0"/>
                  </a:cubicBezTo>
                </a:path>
              </a:pathLst>
            </a:custGeom>
            <a:solidFill>
              <a:schemeClr val="accent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05" name="Freeform 51">
              <a:extLst>
                <a:ext uri="{FF2B5EF4-FFF2-40B4-BE49-F238E27FC236}">
                  <a16:creationId xmlns:a16="http://schemas.microsoft.com/office/drawing/2014/main" id="{DF0BA89F-442D-4012-A0BA-1BB3CA9D54A5}"/>
                </a:ext>
              </a:extLst>
            </p:cNvPr>
            <p:cNvSpPr>
              <a:spLocks/>
            </p:cNvSpPr>
            <p:nvPr/>
          </p:nvSpPr>
          <p:spPr bwMode="auto">
            <a:xfrm>
              <a:off x="3973005" y="4245613"/>
              <a:ext cx="76369" cy="30547"/>
            </a:xfrm>
            <a:custGeom>
              <a:avLst/>
              <a:gdLst>
                <a:gd name="T0" fmla="*/ 8 w 15"/>
                <a:gd name="T1" fmla="*/ 0 h 6"/>
                <a:gd name="T2" fmla="*/ 7 w 15"/>
                <a:gd name="T3" fmla="*/ 0 h 6"/>
                <a:gd name="T4" fmla="*/ 5 w 15"/>
                <a:gd name="T5" fmla="*/ 0 h 6"/>
                <a:gd name="T6" fmla="*/ 0 w 15"/>
                <a:gd name="T7" fmla="*/ 1 h 6"/>
                <a:gd name="T8" fmla="*/ 0 w 15"/>
                <a:gd name="T9" fmla="*/ 1 h 6"/>
                <a:gd name="T10" fmla="*/ 0 w 15"/>
                <a:gd name="T11" fmla="*/ 1 h 6"/>
                <a:gd name="T12" fmla="*/ 0 w 15"/>
                <a:gd name="T13" fmla="*/ 1 h 6"/>
                <a:gd name="T14" fmla="*/ 1 w 15"/>
                <a:gd name="T15" fmla="*/ 1 h 6"/>
                <a:gd name="T16" fmla="*/ 8 w 15"/>
                <a:gd name="T17" fmla="*/ 3 h 6"/>
                <a:gd name="T18" fmla="*/ 4 w 15"/>
                <a:gd name="T19" fmla="*/ 5 h 6"/>
                <a:gd name="T20" fmla="*/ 4 w 15"/>
                <a:gd name="T21" fmla="*/ 5 h 6"/>
                <a:gd name="T22" fmla="*/ 4 w 15"/>
                <a:gd name="T23" fmla="*/ 5 h 6"/>
                <a:gd name="T24" fmla="*/ 8 w 15"/>
                <a:gd name="T25" fmla="*/ 6 h 6"/>
                <a:gd name="T26" fmla="*/ 14 w 15"/>
                <a:gd name="T27" fmla="*/ 3 h 6"/>
                <a:gd name="T28" fmla="*/ 8 w 15"/>
                <a:gd name="T2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6">
                  <a:moveTo>
                    <a:pt x="8" y="0"/>
                  </a:moveTo>
                  <a:cubicBezTo>
                    <a:pt x="7" y="0"/>
                    <a:pt x="7" y="0"/>
                    <a:pt x="7" y="0"/>
                  </a:cubicBezTo>
                  <a:cubicBezTo>
                    <a:pt x="7" y="0"/>
                    <a:pt x="6" y="0"/>
                    <a:pt x="5" y="0"/>
                  </a:cubicBezTo>
                  <a:cubicBezTo>
                    <a:pt x="3" y="0"/>
                    <a:pt x="1" y="0"/>
                    <a:pt x="0" y="1"/>
                  </a:cubicBezTo>
                  <a:cubicBezTo>
                    <a:pt x="0" y="1"/>
                    <a:pt x="0" y="1"/>
                    <a:pt x="0" y="1"/>
                  </a:cubicBezTo>
                  <a:cubicBezTo>
                    <a:pt x="0" y="1"/>
                    <a:pt x="0" y="1"/>
                    <a:pt x="0" y="1"/>
                  </a:cubicBezTo>
                  <a:cubicBezTo>
                    <a:pt x="0" y="1"/>
                    <a:pt x="0" y="1"/>
                    <a:pt x="0" y="1"/>
                  </a:cubicBezTo>
                  <a:cubicBezTo>
                    <a:pt x="0" y="1"/>
                    <a:pt x="1" y="1"/>
                    <a:pt x="1" y="1"/>
                  </a:cubicBezTo>
                  <a:cubicBezTo>
                    <a:pt x="5" y="1"/>
                    <a:pt x="8" y="2"/>
                    <a:pt x="8" y="3"/>
                  </a:cubicBezTo>
                  <a:cubicBezTo>
                    <a:pt x="8" y="4"/>
                    <a:pt x="7" y="4"/>
                    <a:pt x="4" y="5"/>
                  </a:cubicBezTo>
                  <a:cubicBezTo>
                    <a:pt x="4" y="5"/>
                    <a:pt x="4" y="5"/>
                    <a:pt x="4" y="5"/>
                  </a:cubicBezTo>
                  <a:cubicBezTo>
                    <a:pt x="4" y="5"/>
                    <a:pt x="4" y="5"/>
                    <a:pt x="4" y="5"/>
                  </a:cubicBezTo>
                  <a:cubicBezTo>
                    <a:pt x="5" y="6"/>
                    <a:pt x="6" y="6"/>
                    <a:pt x="8" y="6"/>
                  </a:cubicBezTo>
                  <a:cubicBezTo>
                    <a:pt x="11" y="6"/>
                    <a:pt x="14" y="5"/>
                    <a:pt x="14" y="3"/>
                  </a:cubicBezTo>
                  <a:cubicBezTo>
                    <a:pt x="15" y="1"/>
                    <a:pt x="12" y="0"/>
                    <a:pt x="8" y="0"/>
                  </a:cubicBezTo>
                  <a:close/>
                </a:path>
              </a:pathLst>
            </a:custGeom>
            <a:solidFill>
              <a:schemeClr val="accent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06" name="Freeform 52">
              <a:extLst>
                <a:ext uri="{FF2B5EF4-FFF2-40B4-BE49-F238E27FC236}">
                  <a16:creationId xmlns:a16="http://schemas.microsoft.com/office/drawing/2014/main" id="{2964857A-9926-4859-9B9E-DE3DB4771A27}"/>
                </a:ext>
              </a:extLst>
            </p:cNvPr>
            <p:cNvSpPr>
              <a:spLocks/>
            </p:cNvSpPr>
            <p:nvPr/>
          </p:nvSpPr>
          <p:spPr bwMode="auto">
            <a:xfrm>
              <a:off x="3855906" y="4276160"/>
              <a:ext cx="96734" cy="58550"/>
            </a:xfrm>
            <a:custGeom>
              <a:avLst/>
              <a:gdLst>
                <a:gd name="T0" fmla="*/ 14 w 19"/>
                <a:gd name="T1" fmla="*/ 3 h 11"/>
                <a:gd name="T2" fmla="*/ 8 w 19"/>
                <a:gd name="T3" fmla="*/ 3 h 11"/>
                <a:gd name="T4" fmla="*/ 4 w 19"/>
                <a:gd name="T5" fmla="*/ 1 h 11"/>
                <a:gd name="T6" fmla="*/ 1 w 19"/>
                <a:gd name="T7" fmla="*/ 2 h 11"/>
                <a:gd name="T8" fmla="*/ 3 w 19"/>
                <a:gd name="T9" fmla="*/ 7 h 11"/>
                <a:gd name="T10" fmla="*/ 7 w 19"/>
                <a:gd name="T11" fmla="*/ 9 h 11"/>
                <a:gd name="T12" fmla="*/ 16 w 19"/>
                <a:gd name="T13" fmla="*/ 7 h 11"/>
                <a:gd name="T14" fmla="*/ 19 w 19"/>
                <a:gd name="T15" fmla="*/ 5 h 11"/>
                <a:gd name="T16" fmla="*/ 14 w 19"/>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1">
                  <a:moveTo>
                    <a:pt x="14" y="3"/>
                  </a:moveTo>
                  <a:cubicBezTo>
                    <a:pt x="11" y="3"/>
                    <a:pt x="9" y="3"/>
                    <a:pt x="8" y="3"/>
                  </a:cubicBezTo>
                  <a:cubicBezTo>
                    <a:pt x="6" y="3"/>
                    <a:pt x="4" y="2"/>
                    <a:pt x="4" y="1"/>
                  </a:cubicBezTo>
                  <a:cubicBezTo>
                    <a:pt x="3" y="1"/>
                    <a:pt x="2" y="0"/>
                    <a:pt x="1" y="2"/>
                  </a:cubicBezTo>
                  <a:cubicBezTo>
                    <a:pt x="0" y="4"/>
                    <a:pt x="1" y="7"/>
                    <a:pt x="3" y="7"/>
                  </a:cubicBezTo>
                  <a:cubicBezTo>
                    <a:pt x="3" y="7"/>
                    <a:pt x="5" y="11"/>
                    <a:pt x="7" y="9"/>
                  </a:cubicBezTo>
                  <a:cubicBezTo>
                    <a:pt x="8" y="8"/>
                    <a:pt x="9" y="7"/>
                    <a:pt x="16" y="7"/>
                  </a:cubicBezTo>
                  <a:cubicBezTo>
                    <a:pt x="19" y="6"/>
                    <a:pt x="19" y="6"/>
                    <a:pt x="19" y="5"/>
                  </a:cubicBezTo>
                  <a:cubicBezTo>
                    <a:pt x="19" y="4"/>
                    <a:pt x="17" y="3"/>
                    <a:pt x="14" y="3"/>
                  </a:cubicBezTo>
                  <a:close/>
                </a:path>
              </a:pathLst>
            </a:custGeom>
            <a:solidFill>
              <a:schemeClr val="accent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07" name="Freeform 53">
              <a:extLst>
                <a:ext uri="{FF2B5EF4-FFF2-40B4-BE49-F238E27FC236}">
                  <a16:creationId xmlns:a16="http://schemas.microsoft.com/office/drawing/2014/main" id="{8A9847C1-0FAA-4D8A-B356-39502ECCAE69}"/>
                </a:ext>
              </a:extLst>
            </p:cNvPr>
            <p:cNvSpPr>
              <a:spLocks noEditPoints="1"/>
            </p:cNvSpPr>
            <p:nvPr/>
          </p:nvSpPr>
          <p:spPr bwMode="auto">
            <a:xfrm>
              <a:off x="3654801" y="4166698"/>
              <a:ext cx="605858" cy="549854"/>
            </a:xfrm>
            <a:custGeom>
              <a:avLst/>
              <a:gdLst>
                <a:gd name="T0" fmla="*/ 59 w 118"/>
                <a:gd name="T1" fmla="*/ 0 h 105"/>
                <a:gd name="T2" fmla="*/ 0 w 118"/>
                <a:gd name="T3" fmla="*/ 59 h 105"/>
                <a:gd name="T4" fmla="*/ 3 w 118"/>
                <a:gd name="T5" fmla="*/ 78 h 105"/>
                <a:gd name="T6" fmla="*/ 8 w 118"/>
                <a:gd name="T7" fmla="*/ 78 h 105"/>
                <a:gd name="T8" fmla="*/ 17 w 118"/>
                <a:gd name="T9" fmla="*/ 75 h 105"/>
                <a:gd name="T10" fmla="*/ 20 w 118"/>
                <a:gd name="T11" fmla="*/ 75 h 105"/>
                <a:gd name="T12" fmla="*/ 24 w 118"/>
                <a:gd name="T13" fmla="*/ 77 h 105"/>
                <a:gd name="T14" fmla="*/ 27 w 118"/>
                <a:gd name="T15" fmla="*/ 80 h 105"/>
                <a:gd name="T16" fmla="*/ 30 w 118"/>
                <a:gd name="T17" fmla="*/ 81 h 105"/>
                <a:gd name="T18" fmla="*/ 33 w 118"/>
                <a:gd name="T19" fmla="*/ 80 h 105"/>
                <a:gd name="T20" fmla="*/ 31 w 118"/>
                <a:gd name="T21" fmla="*/ 78 h 105"/>
                <a:gd name="T22" fmla="*/ 29 w 118"/>
                <a:gd name="T23" fmla="*/ 74 h 105"/>
                <a:gd name="T24" fmla="*/ 26 w 118"/>
                <a:gd name="T25" fmla="*/ 69 h 105"/>
                <a:gd name="T26" fmla="*/ 32 w 118"/>
                <a:gd name="T27" fmla="*/ 64 h 105"/>
                <a:gd name="T28" fmla="*/ 38 w 118"/>
                <a:gd name="T29" fmla="*/ 70 h 105"/>
                <a:gd name="T30" fmla="*/ 41 w 118"/>
                <a:gd name="T31" fmla="*/ 71 h 105"/>
                <a:gd name="T32" fmla="*/ 44 w 118"/>
                <a:gd name="T33" fmla="*/ 71 h 105"/>
                <a:gd name="T34" fmla="*/ 55 w 118"/>
                <a:gd name="T35" fmla="*/ 79 h 105"/>
                <a:gd name="T36" fmla="*/ 67 w 118"/>
                <a:gd name="T37" fmla="*/ 78 h 105"/>
                <a:gd name="T38" fmla="*/ 71 w 118"/>
                <a:gd name="T39" fmla="*/ 79 h 105"/>
                <a:gd name="T40" fmla="*/ 76 w 118"/>
                <a:gd name="T41" fmla="*/ 78 h 105"/>
                <a:gd name="T42" fmla="*/ 81 w 118"/>
                <a:gd name="T43" fmla="*/ 79 h 105"/>
                <a:gd name="T44" fmla="*/ 86 w 118"/>
                <a:gd name="T45" fmla="*/ 78 h 105"/>
                <a:gd name="T46" fmla="*/ 85 w 118"/>
                <a:gd name="T47" fmla="*/ 83 h 105"/>
                <a:gd name="T48" fmla="*/ 84 w 118"/>
                <a:gd name="T49" fmla="*/ 88 h 105"/>
                <a:gd name="T50" fmla="*/ 82 w 118"/>
                <a:gd name="T51" fmla="*/ 93 h 105"/>
                <a:gd name="T52" fmla="*/ 78 w 118"/>
                <a:gd name="T53" fmla="*/ 98 h 105"/>
                <a:gd name="T54" fmla="*/ 74 w 118"/>
                <a:gd name="T55" fmla="*/ 104 h 105"/>
                <a:gd name="T56" fmla="*/ 80 w 118"/>
                <a:gd name="T57" fmla="*/ 102 h 105"/>
                <a:gd name="T58" fmla="*/ 88 w 118"/>
                <a:gd name="T59" fmla="*/ 96 h 105"/>
                <a:gd name="T60" fmla="*/ 91 w 118"/>
                <a:gd name="T61" fmla="*/ 93 h 105"/>
                <a:gd name="T62" fmla="*/ 91 w 118"/>
                <a:gd name="T63" fmla="*/ 93 h 105"/>
                <a:gd name="T64" fmla="*/ 91 w 118"/>
                <a:gd name="T65" fmla="*/ 92 h 105"/>
                <a:gd name="T66" fmla="*/ 102 w 118"/>
                <a:gd name="T67" fmla="*/ 90 h 105"/>
                <a:gd name="T68" fmla="*/ 109 w 118"/>
                <a:gd name="T69" fmla="*/ 91 h 105"/>
                <a:gd name="T70" fmla="*/ 118 w 118"/>
                <a:gd name="T71" fmla="*/ 59 h 105"/>
                <a:gd name="T72" fmla="*/ 59 w 118"/>
                <a:gd name="T73" fmla="*/ 0 h 105"/>
                <a:gd name="T74" fmla="*/ 107 w 118"/>
                <a:gd name="T75" fmla="*/ 57 h 105"/>
                <a:gd name="T76" fmla="*/ 54 w 118"/>
                <a:gd name="T77" fmla="*/ 71 h 105"/>
                <a:gd name="T78" fmla="*/ 13 w 118"/>
                <a:gd name="T79" fmla="*/ 41 h 105"/>
                <a:gd name="T80" fmla="*/ 32 w 118"/>
                <a:gd name="T81" fmla="*/ 35 h 105"/>
                <a:gd name="T82" fmla="*/ 37 w 118"/>
                <a:gd name="T83" fmla="*/ 46 h 105"/>
                <a:gd name="T84" fmla="*/ 63 w 118"/>
                <a:gd name="T85" fmla="*/ 55 h 105"/>
                <a:gd name="T86" fmla="*/ 65 w 118"/>
                <a:gd name="T87" fmla="*/ 53 h 105"/>
                <a:gd name="T88" fmla="*/ 62 w 118"/>
                <a:gd name="T89" fmla="*/ 47 h 105"/>
                <a:gd name="T90" fmla="*/ 52 w 118"/>
                <a:gd name="T91" fmla="*/ 42 h 105"/>
                <a:gd name="T92" fmla="*/ 34 w 118"/>
                <a:gd name="T93" fmla="*/ 30 h 105"/>
                <a:gd name="T94" fmla="*/ 36 w 118"/>
                <a:gd name="T95" fmla="*/ 19 h 105"/>
                <a:gd name="T96" fmla="*/ 51 w 118"/>
                <a:gd name="T97" fmla="*/ 13 h 105"/>
                <a:gd name="T98" fmla="*/ 64 w 118"/>
                <a:gd name="T99" fmla="*/ 12 h 105"/>
                <a:gd name="T100" fmla="*/ 79 w 118"/>
                <a:gd name="T101" fmla="*/ 15 h 105"/>
                <a:gd name="T102" fmla="*/ 89 w 118"/>
                <a:gd name="T103" fmla="*/ 37 h 105"/>
                <a:gd name="T104" fmla="*/ 89 w 118"/>
                <a:gd name="T105" fmla="*/ 45 h 105"/>
                <a:gd name="T106" fmla="*/ 87 w 118"/>
                <a:gd name="T107" fmla="*/ 49 h 105"/>
                <a:gd name="T108" fmla="*/ 88 w 118"/>
                <a:gd name="T109" fmla="*/ 49 h 105"/>
                <a:gd name="T110" fmla="*/ 93 w 118"/>
                <a:gd name="T111" fmla="*/ 43 h 105"/>
                <a:gd name="T112" fmla="*/ 107 w 118"/>
                <a:gd name="T113" fmla="*/ 5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8" h="105">
                  <a:moveTo>
                    <a:pt x="59" y="0"/>
                  </a:moveTo>
                  <a:cubicBezTo>
                    <a:pt x="27" y="0"/>
                    <a:pt x="0" y="26"/>
                    <a:pt x="0" y="59"/>
                  </a:cubicBezTo>
                  <a:cubicBezTo>
                    <a:pt x="0" y="65"/>
                    <a:pt x="1" y="72"/>
                    <a:pt x="3" y="78"/>
                  </a:cubicBezTo>
                  <a:cubicBezTo>
                    <a:pt x="8" y="78"/>
                    <a:pt x="8" y="78"/>
                    <a:pt x="8" y="78"/>
                  </a:cubicBezTo>
                  <a:cubicBezTo>
                    <a:pt x="11" y="78"/>
                    <a:pt x="15" y="77"/>
                    <a:pt x="17" y="75"/>
                  </a:cubicBezTo>
                  <a:cubicBezTo>
                    <a:pt x="18" y="75"/>
                    <a:pt x="19" y="75"/>
                    <a:pt x="20" y="75"/>
                  </a:cubicBezTo>
                  <a:cubicBezTo>
                    <a:pt x="22" y="75"/>
                    <a:pt x="23" y="75"/>
                    <a:pt x="24" y="77"/>
                  </a:cubicBezTo>
                  <a:cubicBezTo>
                    <a:pt x="25" y="78"/>
                    <a:pt x="26" y="79"/>
                    <a:pt x="27" y="80"/>
                  </a:cubicBezTo>
                  <a:cubicBezTo>
                    <a:pt x="28" y="80"/>
                    <a:pt x="29" y="81"/>
                    <a:pt x="30" y="81"/>
                  </a:cubicBezTo>
                  <a:cubicBezTo>
                    <a:pt x="31" y="81"/>
                    <a:pt x="32" y="81"/>
                    <a:pt x="33" y="80"/>
                  </a:cubicBezTo>
                  <a:cubicBezTo>
                    <a:pt x="33" y="79"/>
                    <a:pt x="33" y="78"/>
                    <a:pt x="31" y="78"/>
                  </a:cubicBezTo>
                  <a:cubicBezTo>
                    <a:pt x="30" y="77"/>
                    <a:pt x="29" y="76"/>
                    <a:pt x="29" y="74"/>
                  </a:cubicBezTo>
                  <a:cubicBezTo>
                    <a:pt x="28" y="73"/>
                    <a:pt x="26" y="72"/>
                    <a:pt x="26" y="69"/>
                  </a:cubicBezTo>
                  <a:cubicBezTo>
                    <a:pt x="25" y="67"/>
                    <a:pt x="27" y="63"/>
                    <a:pt x="32" y="64"/>
                  </a:cubicBezTo>
                  <a:cubicBezTo>
                    <a:pt x="35" y="65"/>
                    <a:pt x="37" y="69"/>
                    <a:pt x="38" y="70"/>
                  </a:cubicBezTo>
                  <a:cubicBezTo>
                    <a:pt x="38" y="71"/>
                    <a:pt x="39" y="72"/>
                    <a:pt x="41" y="71"/>
                  </a:cubicBezTo>
                  <a:cubicBezTo>
                    <a:pt x="42" y="70"/>
                    <a:pt x="43" y="70"/>
                    <a:pt x="44" y="71"/>
                  </a:cubicBezTo>
                  <a:cubicBezTo>
                    <a:pt x="44" y="72"/>
                    <a:pt x="50" y="79"/>
                    <a:pt x="55" y="79"/>
                  </a:cubicBezTo>
                  <a:cubicBezTo>
                    <a:pt x="61" y="79"/>
                    <a:pt x="64" y="78"/>
                    <a:pt x="67" y="78"/>
                  </a:cubicBezTo>
                  <a:cubicBezTo>
                    <a:pt x="69" y="78"/>
                    <a:pt x="70" y="79"/>
                    <a:pt x="71" y="79"/>
                  </a:cubicBezTo>
                  <a:cubicBezTo>
                    <a:pt x="72" y="79"/>
                    <a:pt x="74" y="78"/>
                    <a:pt x="76" y="78"/>
                  </a:cubicBezTo>
                  <a:cubicBezTo>
                    <a:pt x="77" y="78"/>
                    <a:pt x="79" y="79"/>
                    <a:pt x="81" y="79"/>
                  </a:cubicBezTo>
                  <a:cubicBezTo>
                    <a:pt x="83" y="79"/>
                    <a:pt x="86" y="77"/>
                    <a:pt x="86" y="78"/>
                  </a:cubicBezTo>
                  <a:cubicBezTo>
                    <a:pt x="86" y="79"/>
                    <a:pt x="85" y="82"/>
                    <a:pt x="85" y="83"/>
                  </a:cubicBezTo>
                  <a:cubicBezTo>
                    <a:pt x="85" y="84"/>
                    <a:pt x="85" y="87"/>
                    <a:pt x="84" y="88"/>
                  </a:cubicBezTo>
                  <a:cubicBezTo>
                    <a:pt x="84" y="90"/>
                    <a:pt x="82" y="92"/>
                    <a:pt x="82" y="93"/>
                  </a:cubicBezTo>
                  <a:cubicBezTo>
                    <a:pt x="80" y="95"/>
                    <a:pt x="79" y="96"/>
                    <a:pt x="78" y="98"/>
                  </a:cubicBezTo>
                  <a:cubicBezTo>
                    <a:pt x="77" y="101"/>
                    <a:pt x="74" y="103"/>
                    <a:pt x="74" y="104"/>
                  </a:cubicBezTo>
                  <a:cubicBezTo>
                    <a:pt x="73" y="105"/>
                    <a:pt x="78" y="104"/>
                    <a:pt x="80" y="102"/>
                  </a:cubicBezTo>
                  <a:cubicBezTo>
                    <a:pt x="81" y="101"/>
                    <a:pt x="84" y="96"/>
                    <a:pt x="88" y="96"/>
                  </a:cubicBezTo>
                  <a:cubicBezTo>
                    <a:pt x="90" y="95"/>
                    <a:pt x="91" y="94"/>
                    <a:pt x="91" y="93"/>
                  </a:cubicBezTo>
                  <a:cubicBezTo>
                    <a:pt x="91" y="93"/>
                    <a:pt x="91" y="93"/>
                    <a:pt x="91" y="93"/>
                  </a:cubicBezTo>
                  <a:cubicBezTo>
                    <a:pt x="91" y="92"/>
                    <a:pt x="91" y="92"/>
                    <a:pt x="91" y="92"/>
                  </a:cubicBezTo>
                  <a:cubicBezTo>
                    <a:pt x="94" y="91"/>
                    <a:pt x="98" y="90"/>
                    <a:pt x="102" y="90"/>
                  </a:cubicBezTo>
                  <a:cubicBezTo>
                    <a:pt x="104" y="90"/>
                    <a:pt x="107" y="90"/>
                    <a:pt x="109" y="91"/>
                  </a:cubicBezTo>
                  <a:cubicBezTo>
                    <a:pt x="115" y="82"/>
                    <a:pt x="118" y="70"/>
                    <a:pt x="118" y="59"/>
                  </a:cubicBezTo>
                  <a:cubicBezTo>
                    <a:pt x="118" y="26"/>
                    <a:pt x="92" y="0"/>
                    <a:pt x="59" y="0"/>
                  </a:cubicBezTo>
                  <a:close/>
                  <a:moveTo>
                    <a:pt x="107" y="57"/>
                  </a:moveTo>
                  <a:cubicBezTo>
                    <a:pt x="105" y="73"/>
                    <a:pt x="79" y="78"/>
                    <a:pt x="54" y="71"/>
                  </a:cubicBezTo>
                  <a:cubicBezTo>
                    <a:pt x="31" y="64"/>
                    <a:pt x="10" y="49"/>
                    <a:pt x="13" y="41"/>
                  </a:cubicBezTo>
                  <a:cubicBezTo>
                    <a:pt x="14" y="36"/>
                    <a:pt x="22" y="34"/>
                    <a:pt x="32" y="35"/>
                  </a:cubicBezTo>
                  <a:cubicBezTo>
                    <a:pt x="30" y="38"/>
                    <a:pt x="30" y="42"/>
                    <a:pt x="37" y="46"/>
                  </a:cubicBezTo>
                  <a:cubicBezTo>
                    <a:pt x="46" y="51"/>
                    <a:pt x="60" y="55"/>
                    <a:pt x="63" y="55"/>
                  </a:cubicBezTo>
                  <a:cubicBezTo>
                    <a:pt x="65" y="55"/>
                    <a:pt x="66" y="54"/>
                    <a:pt x="65" y="53"/>
                  </a:cubicBezTo>
                  <a:cubicBezTo>
                    <a:pt x="63" y="52"/>
                    <a:pt x="62" y="50"/>
                    <a:pt x="62" y="47"/>
                  </a:cubicBezTo>
                  <a:cubicBezTo>
                    <a:pt x="61" y="46"/>
                    <a:pt x="61" y="44"/>
                    <a:pt x="52" y="42"/>
                  </a:cubicBezTo>
                  <a:cubicBezTo>
                    <a:pt x="33" y="38"/>
                    <a:pt x="33" y="33"/>
                    <a:pt x="34" y="30"/>
                  </a:cubicBezTo>
                  <a:cubicBezTo>
                    <a:pt x="34" y="30"/>
                    <a:pt x="36" y="22"/>
                    <a:pt x="36" y="19"/>
                  </a:cubicBezTo>
                  <a:cubicBezTo>
                    <a:pt x="37" y="17"/>
                    <a:pt x="39" y="11"/>
                    <a:pt x="51" y="13"/>
                  </a:cubicBezTo>
                  <a:cubicBezTo>
                    <a:pt x="58" y="15"/>
                    <a:pt x="62" y="13"/>
                    <a:pt x="64" y="12"/>
                  </a:cubicBezTo>
                  <a:cubicBezTo>
                    <a:pt x="70" y="11"/>
                    <a:pt x="75" y="12"/>
                    <a:pt x="79" y="15"/>
                  </a:cubicBezTo>
                  <a:cubicBezTo>
                    <a:pt x="82" y="19"/>
                    <a:pt x="87" y="29"/>
                    <a:pt x="89" y="37"/>
                  </a:cubicBezTo>
                  <a:cubicBezTo>
                    <a:pt x="90" y="41"/>
                    <a:pt x="90" y="43"/>
                    <a:pt x="89" y="45"/>
                  </a:cubicBezTo>
                  <a:cubicBezTo>
                    <a:pt x="89" y="46"/>
                    <a:pt x="89" y="46"/>
                    <a:pt x="87" y="49"/>
                  </a:cubicBezTo>
                  <a:cubicBezTo>
                    <a:pt x="87" y="49"/>
                    <a:pt x="87" y="50"/>
                    <a:pt x="88" y="49"/>
                  </a:cubicBezTo>
                  <a:cubicBezTo>
                    <a:pt x="91" y="47"/>
                    <a:pt x="92" y="45"/>
                    <a:pt x="93" y="43"/>
                  </a:cubicBezTo>
                  <a:cubicBezTo>
                    <a:pt x="103" y="45"/>
                    <a:pt x="109" y="50"/>
                    <a:pt x="107" y="57"/>
                  </a:cubicBezTo>
                  <a:close/>
                </a:path>
              </a:pathLst>
            </a:custGeom>
            <a:solidFill>
              <a:schemeClr val="accent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08" name="Freeform 54">
              <a:extLst>
                <a:ext uri="{FF2B5EF4-FFF2-40B4-BE49-F238E27FC236}">
                  <a16:creationId xmlns:a16="http://schemas.microsoft.com/office/drawing/2014/main" id="{657A2EB8-634F-47DC-8A80-82C030DF3E28}"/>
                </a:ext>
              </a:extLst>
            </p:cNvPr>
            <p:cNvSpPr>
              <a:spLocks noEditPoints="1"/>
            </p:cNvSpPr>
            <p:nvPr/>
          </p:nvSpPr>
          <p:spPr bwMode="auto">
            <a:xfrm>
              <a:off x="4255568" y="4617274"/>
              <a:ext cx="15274" cy="15274"/>
            </a:xfrm>
            <a:custGeom>
              <a:avLst/>
              <a:gdLst>
                <a:gd name="T0" fmla="*/ 1 w 3"/>
                <a:gd name="T1" fmla="*/ 2 h 3"/>
                <a:gd name="T2" fmla="*/ 1 w 3"/>
                <a:gd name="T3" fmla="*/ 2 h 3"/>
                <a:gd name="T4" fmla="*/ 2 w 3"/>
                <a:gd name="T5" fmla="*/ 3 h 3"/>
                <a:gd name="T6" fmla="*/ 3 w 3"/>
                <a:gd name="T7" fmla="*/ 3 h 3"/>
                <a:gd name="T8" fmla="*/ 2 w 3"/>
                <a:gd name="T9" fmla="*/ 2 h 3"/>
                <a:gd name="T10" fmla="*/ 3 w 3"/>
                <a:gd name="T11" fmla="*/ 1 h 3"/>
                <a:gd name="T12" fmla="*/ 2 w 3"/>
                <a:gd name="T13" fmla="*/ 0 h 3"/>
                <a:gd name="T14" fmla="*/ 0 w 3"/>
                <a:gd name="T15" fmla="*/ 0 h 3"/>
                <a:gd name="T16" fmla="*/ 0 w 3"/>
                <a:gd name="T17" fmla="*/ 3 h 3"/>
                <a:gd name="T18" fmla="*/ 1 w 3"/>
                <a:gd name="T19" fmla="*/ 3 h 3"/>
                <a:gd name="T20" fmla="*/ 1 w 3"/>
                <a:gd name="T21" fmla="*/ 2 h 3"/>
                <a:gd name="T22" fmla="*/ 1 w 3"/>
                <a:gd name="T23" fmla="*/ 1 h 3"/>
                <a:gd name="T24" fmla="*/ 1 w 3"/>
                <a:gd name="T25" fmla="*/ 0 h 3"/>
                <a:gd name="T26" fmla="*/ 1 w 3"/>
                <a:gd name="T27" fmla="*/ 0 h 3"/>
                <a:gd name="T28" fmla="*/ 2 w 3"/>
                <a:gd name="T29" fmla="*/ 1 h 3"/>
                <a:gd name="T30" fmla="*/ 1 w 3"/>
                <a:gd name="T3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 h="3">
                  <a:moveTo>
                    <a:pt x="1" y="2"/>
                  </a:moveTo>
                  <a:cubicBezTo>
                    <a:pt x="1" y="2"/>
                    <a:pt x="1" y="2"/>
                    <a:pt x="1" y="2"/>
                  </a:cubicBezTo>
                  <a:cubicBezTo>
                    <a:pt x="2" y="3"/>
                    <a:pt x="2" y="3"/>
                    <a:pt x="2" y="3"/>
                  </a:cubicBezTo>
                  <a:cubicBezTo>
                    <a:pt x="3" y="3"/>
                    <a:pt x="3" y="3"/>
                    <a:pt x="3" y="3"/>
                  </a:cubicBezTo>
                  <a:cubicBezTo>
                    <a:pt x="2" y="2"/>
                    <a:pt x="2" y="2"/>
                    <a:pt x="2" y="2"/>
                  </a:cubicBezTo>
                  <a:cubicBezTo>
                    <a:pt x="2" y="2"/>
                    <a:pt x="3" y="1"/>
                    <a:pt x="3" y="1"/>
                  </a:cubicBezTo>
                  <a:cubicBezTo>
                    <a:pt x="3" y="0"/>
                    <a:pt x="2" y="0"/>
                    <a:pt x="2" y="0"/>
                  </a:cubicBezTo>
                  <a:cubicBezTo>
                    <a:pt x="0" y="0"/>
                    <a:pt x="0" y="0"/>
                    <a:pt x="0" y="0"/>
                  </a:cubicBezTo>
                  <a:cubicBezTo>
                    <a:pt x="0" y="3"/>
                    <a:pt x="0" y="3"/>
                    <a:pt x="0" y="3"/>
                  </a:cubicBezTo>
                  <a:cubicBezTo>
                    <a:pt x="1" y="3"/>
                    <a:pt x="1" y="3"/>
                    <a:pt x="1" y="3"/>
                  </a:cubicBezTo>
                  <a:lnTo>
                    <a:pt x="1" y="2"/>
                  </a:lnTo>
                  <a:close/>
                  <a:moveTo>
                    <a:pt x="1" y="1"/>
                  </a:moveTo>
                  <a:cubicBezTo>
                    <a:pt x="1" y="0"/>
                    <a:pt x="1" y="0"/>
                    <a:pt x="1" y="0"/>
                  </a:cubicBezTo>
                  <a:cubicBezTo>
                    <a:pt x="1" y="0"/>
                    <a:pt x="1" y="0"/>
                    <a:pt x="1" y="0"/>
                  </a:cubicBezTo>
                  <a:cubicBezTo>
                    <a:pt x="2" y="0"/>
                    <a:pt x="2" y="0"/>
                    <a:pt x="2" y="1"/>
                  </a:cubicBezTo>
                  <a:cubicBezTo>
                    <a:pt x="2" y="1"/>
                    <a:pt x="2" y="1"/>
                    <a:pt x="1" y="1"/>
                  </a:cubicBezTo>
                  <a:close/>
                </a:path>
              </a:pathLst>
            </a:cu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09" name="Freeform 55">
              <a:extLst>
                <a:ext uri="{FF2B5EF4-FFF2-40B4-BE49-F238E27FC236}">
                  <a16:creationId xmlns:a16="http://schemas.microsoft.com/office/drawing/2014/main" id="{14C88E5B-EF00-43D5-8A76-850289292938}"/>
                </a:ext>
              </a:extLst>
            </p:cNvPr>
            <p:cNvSpPr>
              <a:spLocks noEditPoints="1"/>
            </p:cNvSpPr>
            <p:nvPr/>
          </p:nvSpPr>
          <p:spPr bwMode="auto">
            <a:xfrm>
              <a:off x="4245385" y="4607091"/>
              <a:ext cx="30547" cy="30547"/>
            </a:xfrm>
            <a:custGeom>
              <a:avLst/>
              <a:gdLst>
                <a:gd name="T0" fmla="*/ 6 w 6"/>
                <a:gd name="T1" fmla="*/ 3 h 6"/>
                <a:gd name="T2" fmla="*/ 3 w 6"/>
                <a:gd name="T3" fmla="*/ 6 h 6"/>
                <a:gd name="T4" fmla="*/ 0 w 6"/>
                <a:gd name="T5" fmla="*/ 3 h 6"/>
                <a:gd name="T6" fmla="*/ 3 w 6"/>
                <a:gd name="T7" fmla="*/ 0 h 6"/>
                <a:gd name="T8" fmla="*/ 6 w 6"/>
                <a:gd name="T9" fmla="*/ 3 h 6"/>
                <a:gd name="T10" fmla="*/ 3 w 6"/>
                <a:gd name="T11" fmla="*/ 1 h 6"/>
                <a:gd name="T12" fmla="*/ 1 w 6"/>
                <a:gd name="T13" fmla="*/ 3 h 6"/>
                <a:gd name="T14" fmla="*/ 3 w 6"/>
                <a:gd name="T15" fmla="*/ 6 h 6"/>
                <a:gd name="T16" fmla="*/ 6 w 6"/>
                <a:gd name="T17" fmla="*/ 3 h 6"/>
                <a:gd name="T18" fmla="*/ 3 w 6"/>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6">
                  <a:moveTo>
                    <a:pt x="6" y="3"/>
                  </a:moveTo>
                  <a:cubicBezTo>
                    <a:pt x="6" y="5"/>
                    <a:pt x="5" y="6"/>
                    <a:pt x="3" y="6"/>
                  </a:cubicBezTo>
                  <a:cubicBezTo>
                    <a:pt x="2" y="6"/>
                    <a:pt x="0" y="5"/>
                    <a:pt x="0" y="3"/>
                  </a:cubicBezTo>
                  <a:cubicBezTo>
                    <a:pt x="0" y="2"/>
                    <a:pt x="2" y="0"/>
                    <a:pt x="3" y="0"/>
                  </a:cubicBezTo>
                  <a:cubicBezTo>
                    <a:pt x="5" y="0"/>
                    <a:pt x="6" y="2"/>
                    <a:pt x="6" y="3"/>
                  </a:cubicBezTo>
                  <a:moveTo>
                    <a:pt x="3" y="1"/>
                  </a:moveTo>
                  <a:cubicBezTo>
                    <a:pt x="2" y="1"/>
                    <a:pt x="1" y="2"/>
                    <a:pt x="1" y="3"/>
                  </a:cubicBezTo>
                  <a:cubicBezTo>
                    <a:pt x="1" y="5"/>
                    <a:pt x="2" y="6"/>
                    <a:pt x="3" y="6"/>
                  </a:cubicBezTo>
                  <a:cubicBezTo>
                    <a:pt x="5" y="6"/>
                    <a:pt x="6" y="5"/>
                    <a:pt x="6" y="3"/>
                  </a:cubicBezTo>
                  <a:cubicBezTo>
                    <a:pt x="6" y="2"/>
                    <a:pt x="5" y="1"/>
                    <a:pt x="3" y="1"/>
                  </a:cubicBezTo>
                </a:path>
              </a:pathLst>
            </a:custGeom>
            <a:solidFill>
              <a:schemeClr val="bg1"/>
            </a:solidFill>
            <a:ln>
              <a:noFill/>
            </a:ln>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grpSp>
          <p:nvGrpSpPr>
            <p:cNvPr id="310" name="Group 309">
              <a:extLst>
                <a:ext uri="{FF2B5EF4-FFF2-40B4-BE49-F238E27FC236}">
                  <a16:creationId xmlns:a16="http://schemas.microsoft.com/office/drawing/2014/main" id="{D8FF0811-8693-4523-B0F3-8945881D89FA}"/>
                </a:ext>
              </a:extLst>
            </p:cNvPr>
            <p:cNvGrpSpPr/>
            <p:nvPr/>
          </p:nvGrpSpPr>
          <p:grpSpPr>
            <a:xfrm>
              <a:off x="4413397" y="4329618"/>
              <a:ext cx="1130256" cy="313112"/>
              <a:chOff x="3422805" y="5657238"/>
              <a:chExt cx="1130256" cy="313112"/>
            </a:xfrm>
            <a:solidFill>
              <a:schemeClr val="bg1"/>
            </a:solidFill>
          </p:grpSpPr>
          <p:sp>
            <p:nvSpPr>
              <p:cNvPr id="311" name="Freeform 56">
                <a:extLst>
                  <a:ext uri="{FF2B5EF4-FFF2-40B4-BE49-F238E27FC236}">
                    <a16:creationId xmlns:a16="http://schemas.microsoft.com/office/drawing/2014/main" id="{A72BFA2A-57A9-4E58-ABB1-1BE495C1287B}"/>
                  </a:ext>
                </a:extLst>
              </p:cNvPr>
              <p:cNvSpPr>
                <a:spLocks/>
              </p:cNvSpPr>
              <p:nvPr/>
            </p:nvSpPr>
            <p:spPr bwMode="auto">
              <a:xfrm>
                <a:off x="3422805" y="5746335"/>
                <a:ext cx="119645" cy="218923"/>
              </a:xfrm>
              <a:custGeom>
                <a:avLst/>
                <a:gdLst>
                  <a:gd name="T0" fmla="*/ 1 w 23"/>
                  <a:gd name="T1" fmla="*/ 14 h 42"/>
                  <a:gd name="T2" fmla="*/ 0 w 23"/>
                  <a:gd name="T3" fmla="*/ 1 h 42"/>
                  <a:gd name="T4" fmla="*/ 9 w 23"/>
                  <a:gd name="T5" fmla="*/ 1 h 42"/>
                  <a:gd name="T6" fmla="*/ 9 w 23"/>
                  <a:gd name="T7" fmla="*/ 9 h 42"/>
                  <a:gd name="T8" fmla="*/ 10 w 23"/>
                  <a:gd name="T9" fmla="*/ 9 h 42"/>
                  <a:gd name="T10" fmla="*/ 21 w 23"/>
                  <a:gd name="T11" fmla="*/ 0 h 42"/>
                  <a:gd name="T12" fmla="*/ 23 w 23"/>
                  <a:gd name="T13" fmla="*/ 1 h 42"/>
                  <a:gd name="T14" fmla="*/ 23 w 23"/>
                  <a:gd name="T15" fmla="*/ 10 h 42"/>
                  <a:gd name="T16" fmla="*/ 20 w 23"/>
                  <a:gd name="T17" fmla="*/ 10 h 42"/>
                  <a:gd name="T18" fmla="*/ 11 w 23"/>
                  <a:gd name="T19" fmla="*/ 18 h 42"/>
                  <a:gd name="T20" fmla="*/ 11 w 23"/>
                  <a:gd name="T21" fmla="*/ 21 h 42"/>
                  <a:gd name="T22" fmla="*/ 11 w 23"/>
                  <a:gd name="T23" fmla="*/ 42 h 42"/>
                  <a:gd name="T24" fmla="*/ 0 w 23"/>
                  <a:gd name="T25" fmla="*/ 42 h 42"/>
                  <a:gd name="T26" fmla="*/ 1 w 23"/>
                  <a:gd name="T27" fmla="*/ 1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42">
                    <a:moveTo>
                      <a:pt x="1" y="14"/>
                    </a:moveTo>
                    <a:cubicBezTo>
                      <a:pt x="1" y="9"/>
                      <a:pt x="0" y="5"/>
                      <a:pt x="0" y="1"/>
                    </a:cubicBezTo>
                    <a:cubicBezTo>
                      <a:pt x="9" y="1"/>
                      <a:pt x="9" y="1"/>
                      <a:pt x="9" y="1"/>
                    </a:cubicBezTo>
                    <a:cubicBezTo>
                      <a:pt x="9" y="9"/>
                      <a:pt x="9" y="9"/>
                      <a:pt x="9" y="9"/>
                    </a:cubicBezTo>
                    <a:cubicBezTo>
                      <a:pt x="10" y="9"/>
                      <a:pt x="10" y="9"/>
                      <a:pt x="10" y="9"/>
                    </a:cubicBezTo>
                    <a:cubicBezTo>
                      <a:pt x="12" y="3"/>
                      <a:pt x="16" y="0"/>
                      <a:pt x="21" y="0"/>
                    </a:cubicBezTo>
                    <a:cubicBezTo>
                      <a:pt x="22" y="0"/>
                      <a:pt x="22" y="1"/>
                      <a:pt x="23" y="1"/>
                    </a:cubicBezTo>
                    <a:cubicBezTo>
                      <a:pt x="23" y="10"/>
                      <a:pt x="23" y="10"/>
                      <a:pt x="23" y="10"/>
                    </a:cubicBezTo>
                    <a:cubicBezTo>
                      <a:pt x="22" y="10"/>
                      <a:pt x="21" y="10"/>
                      <a:pt x="20" y="10"/>
                    </a:cubicBezTo>
                    <a:cubicBezTo>
                      <a:pt x="15" y="10"/>
                      <a:pt x="12" y="13"/>
                      <a:pt x="11" y="18"/>
                    </a:cubicBezTo>
                    <a:cubicBezTo>
                      <a:pt x="11" y="19"/>
                      <a:pt x="11" y="20"/>
                      <a:pt x="11" y="21"/>
                    </a:cubicBezTo>
                    <a:cubicBezTo>
                      <a:pt x="11" y="42"/>
                      <a:pt x="11" y="42"/>
                      <a:pt x="11" y="42"/>
                    </a:cubicBezTo>
                    <a:cubicBezTo>
                      <a:pt x="0" y="42"/>
                      <a:pt x="0" y="42"/>
                      <a:pt x="0" y="42"/>
                    </a:cubicBezTo>
                    <a:lnTo>
                      <a:pt x="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12" name="Freeform 57">
                <a:extLst>
                  <a:ext uri="{FF2B5EF4-FFF2-40B4-BE49-F238E27FC236}">
                    <a16:creationId xmlns:a16="http://schemas.microsoft.com/office/drawing/2014/main" id="{3AEF74E0-959B-4BEE-A350-5FCFD9A04E59}"/>
                  </a:ext>
                </a:extLst>
              </p:cNvPr>
              <p:cNvSpPr>
                <a:spLocks noEditPoints="1"/>
              </p:cNvSpPr>
              <p:nvPr/>
            </p:nvSpPr>
            <p:spPr bwMode="auto">
              <a:xfrm>
                <a:off x="3557723" y="5746335"/>
                <a:ext cx="188376" cy="224015"/>
              </a:xfrm>
              <a:custGeom>
                <a:avLst/>
                <a:gdLst>
                  <a:gd name="T0" fmla="*/ 10 w 37"/>
                  <a:gd name="T1" fmla="*/ 24 h 43"/>
                  <a:gd name="T2" fmla="*/ 22 w 37"/>
                  <a:gd name="T3" fmla="*/ 35 h 43"/>
                  <a:gd name="T4" fmla="*/ 33 w 37"/>
                  <a:gd name="T5" fmla="*/ 33 h 43"/>
                  <a:gd name="T6" fmla="*/ 35 w 37"/>
                  <a:gd name="T7" fmla="*/ 40 h 43"/>
                  <a:gd name="T8" fmla="*/ 21 w 37"/>
                  <a:gd name="T9" fmla="*/ 43 h 43"/>
                  <a:gd name="T10" fmla="*/ 0 w 37"/>
                  <a:gd name="T11" fmla="*/ 22 h 43"/>
                  <a:gd name="T12" fmla="*/ 20 w 37"/>
                  <a:gd name="T13" fmla="*/ 0 h 43"/>
                  <a:gd name="T14" fmla="*/ 37 w 37"/>
                  <a:gd name="T15" fmla="*/ 20 h 43"/>
                  <a:gd name="T16" fmla="*/ 37 w 37"/>
                  <a:gd name="T17" fmla="*/ 24 h 43"/>
                  <a:gd name="T18" fmla="*/ 10 w 37"/>
                  <a:gd name="T19" fmla="*/ 24 h 43"/>
                  <a:gd name="T20" fmla="*/ 27 w 37"/>
                  <a:gd name="T21" fmla="*/ 17 h 43"/>
                  <a:gd name="T22" fmla="*/ 19 w 37"/>
                  <a:gd name="T23" fmla="*/ 7 h 43"/>
                  <a:gd name="T24" fmla="*/ 10 w 37"/>
                  <a:gd name="T25" fmla="*/ 17 h 43"/>
                  <a:gd name="T26" fmla="*/ 27 w 37"/>
                  <a:gd name="T27"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43">
                    <a:moveTo>
                      <a:pt x="10" y="24"/>
                    </a:moveTo>
                    <a:cubicBezTo>
                      <a:pt x="10" y="32"/>
                      <a:pt x="16" y="35"/>
                      <a:pt x="22" y="35"/>
                    </a:cubicBezTo>
                    <a:cubicBezTo>
                      <a:pt x="27" y="35"/>
                      <a:pt x="30" y="34"/>
                      <a:pt x="33" y="33"/>
                    </a:cubicBezTo>
                    <a:cubicBezTo>
                      <a:pt x="35" y="40"/>
                      <a:pt x="35" y="40"/>
                      <a:pt x="35" y="40"/>
                    </a:cubicBezTo>
                    <a:cubicBezTo>
                      <a:pt x="31" y="42"/>
                      <a:pt x="27" y="43"/>
                      <a:pt x="21" y="43"/>
                    </a:cubicBezTo>
                    <a:cubicBezTo>
                      <a:pt x="7" y="43"/>
                      <a:pt x="0" y="35"/>
                      <a:pt x="0" y="22"/>
                    </a:cubicBezTo>
                    <a:cubicBezTo>
                      <a:pt x="0" y="11"/>
                      <a:pt x="7" y="0"/>
                      <a:pt x="20" y="0"/>
                    </a:cubicBezTo>
                    <a:cubicBezTo>
                      <a:pt x="33" y="0"/>
                      <a:pt x="37" y="11"/>
                      <a:pt x="37" y="20"/>
                    </a:cubicBezTo>
                    <a:cubicBezTo>
                      <a:pt x="37" y="22"/>
                      <a:pt x="37" y="23"/>
                      <a:pt x="37" y="24"/>
                    </a:cubicBezTo>
                    <a:lnTo>
                      <a:pt x="10" y="24"/>
                    </a:lnTo>
                    <a:close/>
                    <a:moveTo>
                      <a:pt x="27" y="17"/>
                    </a:moveTo>
                    <a:cubicBezTo>
                      <a:pt x="27" y="13"/>
                      <a:pt x="26" y="7"/>
                      <a:pt x="19" y="7"/>
                    </a:cubicBezTo>
                    <a:cubicBezTo>
                      <a:pt x="13" y="7"/>
                      <a:pt x="10" y="13"/>
                      <a:pt x="10" y="17"/>
                    </a:cubicBezTo>
                    <a:lnTo>
                      <a:pt x="27"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13" name="Freeform 58">
                <a:extLst>
                  <a:ext uri="{FF2B5EF4-FFF2-40B4-BE49-F238E27FC236}">
                    <a16:creationId xmlns:a16="http://schemas.microsoft.com/office/drawing/2014/main" id="{EC7F8D66-4C79-4D26-89CB-7005E8ED9AEF}"/>
                  </a:ext>
                </a:extLst>
              </p:cNvPr>
              <p:cNvSpPr>
                <a:spLocks noEditPoints="1"/>
              </p:cNvSpPr>
              <p:nvPr/>
            </p:nvSpPr>
            <p:spPr bwMode="auto">
              <a:xfrm>
                <a:off x="3766464" y="5657238"/>
                <a:ext cx="206196" cy="313112"/>
              </a:xfrm>
              <a:custGeom>
                <a:avLst/>
                <a:gdLst>
                  <a:gd name="T0" fmla="*/ 30 w 40"/>
                  <a:gd name="T1" fmla="*/ 41 h 60"/>
                  <a:gd name="T2" fmla="*/ 30 w 40"/>
                  <a:gd name="T3" fmla="*/ 44 h 60"/>
                  <a:gd name="T4" fmla="*/ 21 w 40"/>
                  <a:gd name="T5" fmla="*/ 52 h 60"/>
                  <a:gd name="T6" fmla="*/ 11 w 40"/>
                  <a:gd name="T7" fmla="*/ 39 h 60"/>
                  <a:gd name="T8" fmla="*/ 21 w 40"/>
                  <a:gd name="T9" fmla="*/ 25 h 60"/>
                  <a:gd name="T10" fmla="*/ 30 w 40"/>
                  <a:gd name="T11" fmla="*/ 33 h 60"/>
                  <a:gd name="T12" fmla="*/ 30 w 40"/>
                  <a:gd name="T13" fmla="*/ 35 h 60"/>
                  <a:gd name="T14" fmla="*/ 30 w 40"/>
                  <a:gd name="T15" fmla="*/ 41 h 60"/>
                  <a:gd name="T16" fmla="*/ 40 w 40"/>
                  <a:gd name="T17" fmla="*/ 3 h 60"/>
                  <a:gd name="T18" fmla="*/ 30 w 40"/>
                  <a:gd name="T19" fmla="*/ 0 h 60"/>
                  <a:gd name="T20" fmla="*/ 30 w 40"/>
                  <a:gd name="T21" fmla="*/ 23 h 60"/>
                  <a:gd name="T22" fmla="*/ 30 w 40"/>
                  <a:gd name="T23" fmla="*/ 23 h 60"/>
                  <a:gd name="T24" fmla="*/ 18 w 40"/>
                  <a:gd name="T25" fmla="*/ 17 h 60"/>
                  <a:gd name="T26" fmla="*/ 0 w 40"/>
                  <a:gd name="T27" fmla="*/ 39 h 60"/>
                  <a:gd name="T28" fmla="*/ 18 w 40"/>
                  <a:gd name="T29" fmla="*/ 60 h 60"/>
                  <a:gd name="T30" fmla="*/ 31 w 40"/>
                  <a:gd name="T31" fmla="*/ 52 h 60"/>
                  <a:gd name="T32" fmla="*/ 31 w 40"/>
                  <a:gd name="T33" fmla="*/ 52 h 60"/>
                  <a:gd name="T34" fmla="*/ 31 w 40"/>
                  <a:gd name="T35" fmla="*/ 59 h 60"/>
                  <a:gd name="T36" fmla="*/ 40 w 40"/>
                  <a:gd name="T37" fmla="*/ 59 h 60"/>
                  <a:gd name="T38" fmla="*/ 40 w 40"/>
                  <a:gd name="T39" fmla="*/ 47 h 60"/>
                  <a:gd name="T40" fmla="*/ 40 w 40"/>
                  <a:gd name="T41"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60">
                    <a:moveTo>
                      <a:pt x="30" y="41"/>
                    </a:moveTo>
                    <a:cubicBezTo>
                      <a:pt x="30" y="42"/>
                      <a:pt x="30" y="43"/>
                      <a:pt x="30" y="44"/>
                    </a:cubicBezTo>
                    <a:cubicBezTo>
                      <a:pt x="29" y="49"/>
                      <a:pt x="25" y="52"/>
                      <a:pt x="21" y="52"/>
                    </a:cubicBezTo>
                    <a:cubicBezTo>
                      <a:pt x="14" y="52"/>
                      <a:pt x="11" y="46"/>
                      <a:pt x="11" y="39"/>
                    </a:cubicBezTo>
                    <a:cubicBezTo>
                      <a:pt x="11" y="31"/>
                      <a:pt x="14" y="25"/>
                      <a:pt x="21" y="25"/>
                    </a:cubicBezTo>
                    <a:cubicBezTo>
                      <a:pt x="25" y="25"/>
                      <a:pt x="29" y="29"/>
                      <a:pt x="30" y="33"/>
                    </a:cubicBezTo>
                    <a:cubicBezTo>
                      <a:pt x="30" y="33"/>
                      <a:pt x="30" y="34"/>
                      <a:pt x="30" y="35"/>
                    </a:cubicBezTo>
                    <a:lnTo>
                      <a:pt x="30" y="41"/>
                    </a:lnTo>
                    <a:close/>
                    <a:moveTo>
                      <a:pt x="40" y="3"/>
                    </a:moveTo>
                    <a:cubicBezTo>
                      <a:pt x="30" y="0"/>
                      <a:pt x="30" y="0"/>
                      <a:pt x="30" y="0"/>
                    </a:cubicBezTo>
                    <a:cubicBezTo>
                      <a:pt x="30" y="23"/>
                      <a:pt x="30" y="23"/>
                      <a:pt x="30" y="23"/>
                    </a:cubicBezTo>
                    <a:cubicBezTo>
                      <a:pt x="30" y="23"/>
                      <a:pt x="30" y="23"/>
                      <a:pt x="30" y="23"/>
                    </a:cubicBezTo>
                    <a:cubicBezTo>
                      <a:pt x="28" y="20"/>
                      <a:pt x="24" y="17"/>
                      <a:pt x="18" y="17"/>
                    </a:cubicBezTo>
                    <a:cubicBezTo>
                      <a:pt x="9" y="17"/>
                      <a:pt x="0" y="26"/>
                      <a:pt x="0" y="39"/>
                    </a:cubicBezTo>
                    <a:cubicBezTo>
                      <a:pt x="0" y="52"/>
                      <a:pt x="8" y="60"/>
                      <a:pt x="18" y="60"/>
                    </a:cubicBezTo>
                    <a:cubicBezTo>
                      <a:pt x="23" y="60"/>
                      <a:pt x="28" y="57"/>
                      <a:pt x="31" y="52"/>
                    </a:cubicBezTo>
                    <a:cubicBezTo>
                      <a:pt x="31" y="52"/>
                      <a:pt x="31" y="52"/>
                      <a:pt x="31" y="52"/>
                    </a:cubicBezTo>
                    <a:cubicBezTo>
                      <a:pt x="31" y="59"/>
                      <a:pt x="31" y="59"/>
                      <a:pt x="31" y="59"/>
                    </a:cubicBezTo>
                    <a:cubicBezTo>
                      <a:pt x="40" y="59"/>
                      <a:pt x="40" y="59"/>
                      <a:pt x="40" y="59"/>
                    </a:cubicBezTo>
                    <a:cubicBezTo>
                      <a:pt x="40" y="56"/>
                      <a:pt x="40" y="52"/>
                      <a:pt x="40" y="47"/>
                    </a:cubicBezTo>
                    <a:lnTo>
                      <a:pt x="4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14" name="Freeform 59">
                <a:extLst>
                  <a:ext uri="{FF2B5EF4-FFF2-40B4-BE49-F238E27FC236}">
                    <a16:creationId xmlns:a16="http://schemas.microsoft.com/office/drawing/2014/main" id="{5FD33393-6D2A-4A1D-AFD2-72131E68BB56}"/>
                  </a:ext>
                </a:extLst>
              </p:cNvPr>
              <p:cNvSpPr>
                <a:spLocks/>
              </p:cNvSpPr>
              <p:nvPr/>
            </p:nvSpPr>
            <p:spPr bwMode="auto">
              <a:xfrm>
                <a:off x="4018480" y="5682694"/>
                <a:ext cx="165466" cy="282565"/>
              </a:xfrm>
              <a:custGeom>
                <a:avLst/>
                <a:gdLst>
                  <a:gd name="T0" fmla="*/ 18 w 32"/>
                  <a:gd name="T1" fmla="*/ 12 h 54"/>
                  <a:gd name="T2" fmla="*/ 10 w 32"/>
                  <a:gd name="T3" fmla="*/ 15 h 54"/>
                  <a:gd name="T4" fmla="*/ 4 w 32"/>
                  <a:gd name="T5" fmla="*/ 21 h 54"/>
                  <a:gd name="T6" fmla="*/ 4 w 32"/>
                  <a:gd name="T7" fmla="*/ 21 h 54"/>
                  <a:gd name="T8" fmla="*/ 4 w 32"/>
                  <a:gd name="T9" fmla="*/ 2 h 54"/>
                  <a:gd name="T10" fmla="*/ 0 w 32"/>
                  <a:gd name="T11" fmla="*/ 0 h 54"/>
                  <a:gd name="T12" fmla="*/ 0 w 32"/>
                  <a:gd name="T13" fmla="*/ 54 h 54"/>
                  <a:gd name="T14" fmla="*/ 4 w 32"/>
                  <a:gd name="T15" fmla="*/ 54 h 54"/>
                  <a:gd name="T16" fmla="*/ 4 w 32"/>
                  <a:gd name="T17" fmla="*/ 29 h 54"/>
                  <a:gd name="T18" fmla="*/ 5 w 32"/>
                  <a:gd name="T19" fmla="*/ 25 h 54"/>
                  <a:gd name="T20" fmla="*/ 17 w 32"/>
                  <a:gd name="T21" fmla="*/ 16 h 54"/>
                  <a:gd name="T22" fmla="*/ 28 w 32"/>
                  <a:gd name="T23" fmla="*/ 30 h 54"/>
                  <a:gd name="T24" fmla="*/ 28 w 32"/>
                  <a:gd name="T25" fmla="*/ 54 h 54"/>
                  <a:gd name="T26" fmla="*/ 32 w 32"/>
                  <a:gd name="T27" fmla="*/ 54 h 54"/>
                  <a:gd name="T28" fmla="*/ 32 w 32"/>
                  <a:gd name="T29" fmla="*/ 29 h 54"/>
                  <a:gd name="T30" fmla="*/ 18 w 32"/>
                  <a:gd name="T31" fmla="*/ 1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 h="54">
                    <a:moveTo>
                      <a:pt x="18" y="12"/>
                    </a:moveTo>
                    <a:cubicBezTo>
                      <a:pt x="15" y="12"/>
                      <a:pt x="12" y="13"/>
                      <a:pt x="10" y="15"/>
                    </a:cubicBezTo>
                    <a:cubicBezTo>
                      <a:pt x="8" y="16"/>
                      <a:pt x="6" y="18"/>
                      <a:pt x="4" y="21"/>
                    </a:cubicBezTo>
                    <a:cubicBezTo>
                      <a:pt x="4" y="21"/>
                      <a:pt x="4" y="21"/>
                      <a:pt x="4" y="21"/>
                    </a:cubicBezTo>
                    <a:cubicBezTo>
                      <a:pt x="4" y="2"/>
                      <a:pt x="4" y="2"/>
                      <a:pt x="4" y="2"/>
                    </a:cubicBezTo>
                    <a:cubicBezTo>
                      <a:pt x="0" y="0"/>
                      <a:pt x="0" y="0"/>
                      <a:pt x="0" y="0"/>
                    </a:cubicBezTo>
                    <a:cubicBezTo>
                      <a:pt x="0" y="54"/>
                      <a:pt x="0" y="54"/>
                      <a:pt x="0" y="54"/>
                    </a:cubicBezTo>
                    <a:cubicBezTo>
                      <a:pt x="4" y="54"/>
                      <a:pt x="4" y="54"/>
                      <a:pt x="4" y="54"/>
                    </a:cubicBezTo>
                    <a:cubicBezTo>
                      <a:pt x="4" y="29"/>
                      <a:pt x="4" y="29"/>
                      <a:pt x="4" y="29"/>
                    </a:cubicBezTo>
                    <a:cubicBezTo>
                      <a:pt x="4" y="27"/>
                      <a:pt x="4" y="26"/>
                      <a:pt x="5" y="25"/>
                    </a:cubicBezTo>
                    <a:cubicBezTo>
                      <a:pt x="7" y="20"/>
                      <a:pt x="11" y="16"/>
                      <a:pt x="17" y="16"/>
                    </a:cubicBezTo>
                    <a:cubicBezTo>
                      <a:pt x="25" y="16"/>
                      <a:pt x="28" y="23"/>
                      <a:pt x="28" y="30"/>
                    </a:cubicBezTo>
                    <a:cubicBezTo>
                      <a:pt x="28" y="54"/>
                      <a:pt x="28" y="54"/>
                      <a:pt x="28" y="54"/>
                    </a:cubicBezTo>
                    <a:cubicBezTo>
                      <a:pt x="32" y="54"/>
                      <a:pt x="32" y="54"/>
                      <a:pt x="32" y="54"/>
                    </a:cubicBezTo>
                    <a:cubicBezTo>
                      <a:pt x="32" y="29"/>
                      <a:pt x="32" y="29"/>
                      <a:pt x="32" y="29"/>
                    </a:cubicBezTo>
                    <a:cubicBezTo>
                      <a:pt x="32" y="14"/>
                      <a:pt x="22" y="12"/>
                      <a:pt x="18"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15" name="Freeform 60">
                <a:extLst>
                  <a:ext uri="{FF2B5EF4-FFF2-40B4-BE49-F238E27FC236}">
                    <a16:creationId xmlns:a16="http://schemas.microsoft.com/office/drawing/2014/main" id="{5F3C401E-CDCC-4336-99E8-D6E5745A1C4C}"/>
                  </a:ext>
                </a:extLst>
              </p:cNvPr>
              <p:cNvSpPr>
                <a:spLocks noEditPoints="1"/>
              </p:cNvSpPr>
              <p:nvPr/>
            </p:nvSpPr>
            <p:spPr bwMode="auto">
              <a:xfrm>
                <a:off x="4219585" y="5746335"/>
                <a:ext cx="152737" cy="224015"/>
              </a:xfrm>
              <a:custGeom>
                <a:avLst/>
                <a:gdLst>
                  <a:gd name="T0" fmla="*/ 29 w 30"/>
                  <a:gd name="T1" fmla="*/ 32 h 43"/>
                  <a:gd name="T2" fmla="*/ 30 w 30"/>
                  <a:gd name="T3" fmla="*/ 42 h 43"/>
                  <a:gd name="T4" fmla="*/ 26 w 30"/>
                  <a:gd name="T5" fmla="*/ 42 h 43"/>
                  <a:gd name="T6" fmla="*/ 25 w 30"/>
                  <a:gd name="T7" fmla="*/ 36 h 43"/>
                  <a:gd name="T8" fmla="*/ 25 w 30"/>
                  <a:gd name="T9" fmla="*/ 36 h 43"/>
                  <a:gd name="T10" fmla="*/ 12 w 30"/>
                  <a:gd name="T11" fmla="*/ 43 h 43"/>
                  <a:gd name="T12" fmla="*/ 0 w 30"/>
                  <a:gd name="T13" fmla="*/ 32 h 43"/>
                  <a:gd name="T14" fmla="*/ 25 w 30"/>
                  <a:gd name="T15" fmla="*/ 17 h 43"/>
                  <a:gd name="T16" fmla="*/ 25 w 30"/>
                  <a:gd name="T17" fmla="*/ 16 h 43"/>
                  <a:gd name="T18" fmla="*/ 15 w 30"/>
                  <a:gd name="T19" fmla="*/ 4 h 43"/>
                  <a:gd name="T20" fmla="*/ 5 w 30"/>
                  <a:gd name="T21" fmla="*/ 7 h 43"/>
                  <a:gd name="T22" fmla="*/ 3 w 30"/>
                  <a:gd name="T23" fmla="*/ 4 h 43"/>
                  <a:gd name="T24" fmla="*/ 15 w 30"/>
                  <a:gd name="T25" fmla="*/ 0 h 43"/>
                  <a:gd name="T26" fmla="*/ 29 w 30"/>
                  <a:gd name="T27" fmla="*/ 16 h 43"/>
                  <a:gd name="T28" fmla="*/ 29 w 30"/>
                  <a:gd name="T29" fmla="*/ 32 h 43"/>
                  <a:gd name="T30" fmla="*/ 25 w 30"/>
                  <a:gd name="T31" fmla="*/ 20 h 43"/>
                  <a:gd name="T32" fmla="*/ 5 w 30"/>
                  <a:gd name="T33" fmla="*/ 31 h 43"/>
                  <a:gd name="T34" fmla="*/ 13 w 30"/>
                  <a:gd name="T35" fmla="*/ 39 h 43"/>
                  <a:gd name="T36" fmla="*/ 25 w 30"/>
                  <a:gd name="T37" fmla="*/ 31 h 43"/>
                  <a:gd name="T38" fmla="*/ 25 w 30"/>
                  <a:gd name="T39" fmla="*/ 29 h 43"/>
                  <a:gd name="T40" fmla="*/ 25 w 30"/>
                  <a:gd name="T41" fmla="*/ 2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 h="43">
                    <a:moveTo>
                      <a:pt x="29" y="32"/>
                    </a:moveTo>
                    <a:cubicBezTo>
                      <a:pt x="29" y="35"/>
                      <a:pt x="29" y="39"/>
                      <a:pt x="30" y="42"/>
                    </a:cubicBezTo>
                    <a:cubicBezTo>
                      <a:pt x="26" y="42"/>
                      <a:pt x="26" y="42"/>
                      <a:pt x="26" y="42"/>
                    </a:cubicBezTo>
                    <a:cubicBezTo>
                      <a:pt x="25" y="36"/>
                      <a:pt x="25" y="36"/>
                      <a:pt x="25" y="36"/>
                    </a:cubicBezTo>
                    <a:cubicBezTo>
                      <a:pt x="25" y="36"/>
                      <a:pt x="25" y="36"/>
                      <a:pt x="25" y="36"/>
                    </a:cubicBezTo>
                    <a:cubicBezTo>
                      <a:pt x="23" y="39"/>
                      <a:pt x="19" y="43"/>
                      <a:pt x="12" y="43"/>
                    </a:cubicBezTo>
                    <a:cubicBezTo>
                      <a:pt x="4" y="43"/>
                      <a:pt x="0" y="37"/>
                      <a:pt x="0" y="32"/>
                    </a:cubicBezTo>
                    <a:cubicBezTo>
                      <a:pt x="0" y="22"/>
                      <a:pt x="9" y="17"/>
                      <a:pt x="25" y="17"/>
                    </a:cubicBezTo>
                    <a:cubicBezTo>
                      <a:pt x="25" y="16"/>
                      <a:pt x="25" y="16"/>
                      <a:pt x="25" y="16"/>
                    </a:cubicBezTo>
                    <a:cubicBezTo>
                      <a:pt x="25" y="12"/>
                      <a:pt x="24" y="4"/>
                      <a:pt x="15" y="4"/>
                    </a:cubicBezTo>
                    <a:cubicBezTo>
                      <a:pt x="11" y="4"/>
                      <a:pt x="8" y="5"/>
                      <a:pt x="5" y="7"/>
                    </a:cubicBezTo>
                    <a:cubicBezTo>
                      <a:pt x="3" y="4"/>
                      <a:pt x="3" y="4"/>
                      <a:pt x="3" y="4"/>
                    </a:cubicBezTo>
                    <a:cubicBezTo>
                      <a:pt x="7" y="1"/>
                      <a:pt x="12" y="0"/>
                      <a:pt x="15" y="0"/>
                    </a:cubicBezTo>
                    <a:cubicBezTo>
                      <a:pt x="27" y="0"/>
                      <a:pt x="29" y="9"/>
                      <a:pt x="29" y="16"/>
                    </a:cubicBezTo>
                    <a:lnTo>
                      <a:pt x="29" y="32"/>
                    </a:lnTo>
                    <a:close/>
                    <a:moveTo>
                      <a:pt x="25" y="20"/>
                    </a:moveTo>
                    <a:cubicBezTo>
                      <a:pt x="16" y="20"/>
                      <a:pt x="5" y="21"/>
                      <a:pt x="5" y="31"/>
                    </a:cubicBezTo>
                    <a:cubicBezTo>
                      <a:pt x="5" y="37"/>
                      <a:pt x="9" y="39"/>
                      <a:pt x="13" y="39"/>
                    </a:cubicBezTo>
                    <a:cubicBezTo>
                      <a:pt x="20" y="39"/>
                      <a:pt x="23" y="35"/>
                      <a:pt x="25" y="31"/>
                    </a:cubicBezTo>
                    <a:cubicBezTo>
                      <a:pt x="25" y="30"/>
                      <a:pt x="25" y="30"/>
                      <a:pt x="25" y="29"/>
                    </a:cubicBezTo>
                    <a:lnTo>
                      <a:pt x="25"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16" name="Freeform 61">
                <a:extLst>
                  <a:ext uri="{FF2B5EF4-FFF2-40B4-BE49-F238E27FC236}">
                    <a16:creationId xmlns:a16="http://schemas.microsoft.com/office/drawing/2014/main" id="{FE936C2E-1B2B-48EA-AA2C-60B4D9AFA62E}"/>
                  </a:ext>
                </a:extLst>
              </p:cNvPr>
              <p:cNvSpPr>
                <a:spLocks/>
              </p:cNvSpPr>
              <p:nvPr/>
            </p:nvSpPr>
            <p:spPr bwMode="auto">
              <a:xfrm>
                <a:off x="4392688" y="5703059"/>
                <a:ext cx="119645" cy="267291"/>
              </a:xfrm>
              <a:custGeom>
                <a:avLst/>
                <a:gdLst>
                  <a:gd name="T0" fmla="*/ 11 w 23"/>
                  <a:gd name="T1" fmla="*/ 0 h 51"/>
                  <a:gd name="T2" fmla="*/ 11 w 23"/>
                  <a:gd name="T3" fmla="*/ 9 h 51"/>
                  <a:gd name="T4" fmla="*/ 23 w 23"/>
                  <a:gd name="T5" fmla="*/ 9 h 51"/>
                  <a:gd name="T6" fmla="*/ 23 w 23"/>
                  <a:gd name="T7" fmla="*/ 13 h 51"/>
                  <a:gd name="T8" fmla="*/ 11 w 23"/>
                  <a:gd name="T9" fmla="*/ 13 h 51"/>
                  <a:gd name="T10" fmla="*/ 11 w 23"/>
                  <a:gd name="T11" fmla="*/ 39 h 51"/>
                  <a:gd name="T12" fmla="*/ 17 w 23"/>
                  <a:gd name="T13" fmla="*/ 47 h 51"/>
                  <a:gd name="T14" fmla="*/ 22 w 23"/>
                  <a:gd name="T15" fmla="*/ 47 h 51"/>
                  <a:gd name="T16" fmla="*/ 22 w 23"/>
                  <a:gd name="T17" fmla="*/ 50 h 51"/>
                  <a:gd name="T18" fmla="*/ 17 w 23"/>
                  <a:gd name="T19" fmla="*/ 51 h 51"/>
                  <a:gd name="T20" fmla="*/ 10 w 23"/>
                  <a:gd name="T21" fmla="*/ 48 h 51"/>
                  <a:gd name="T22" fmla="*/ 7 w 23"/>
                  <a:gd name="T23" fmla="*/ 38 h 51"/>
                  <a:gd name="T24" fmla="*/ 7 w 23"/>
                  <a:gd name="T25" fmla="*/ 13 h 51"/>
                  <a:gd name="T26" fmla="*/ 0 w 23"/>
                  <a:gd name="T27" fmla="*/ 13 h 51"/>
                  <a:gd name="T28" fmla="*/ 0 w 23"/>
                  <a:gd name="T29" fmla="*/ 9 h 51"/>
                  <a:gd name="T30" fmla="*/ 7 w 23"/>
                  <a:gd name="T31" fmla="*/ 9 h 51"/>
                  <a:gd name="T32" fmla="*/ 7 w 23"/>
                  <a:gd name="T33" fmla="*/ 2 h 51"/>
                  <a:gd name="T34" fmla="*/ 11 w 23"/>
                  <a:gd name="T35"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51">
                    <a:moveTo>
                      <a:pt x="11" y="0"/>
                    </a:moveTo>
                    <a:cubicBezTo>
                      <a:pt x="11" y="9"/>
                      <a:pt x="11" y="9"/>
                      <a:pt x="11" y="9"/>
                    </a:cubicBezTo>
                    <a:cubicBezTo>
                      <a:pt x="23" y="9"/>
                      <a:pt x="23" y="9"/>
                      <a:pt x="23" y="9"/>
                    </a:cubicBezTo>
                    <a:cubicBezTo>
                      <a:pt x="23" y="13"/>
                      <a:pt x="23" y="13"/>
                      <a:pt x="23" y="13"/>
                    </a:cubicBezTo>
                    <a:cubicBezTo>
                      <a:pt x="11" y="13"/>
                      <a:pt x="11" y="13"/>
                      <a:pt x="11" y="13"/>
                    </a:cubicBezTo>
                    <a:cubicBezTo>
                      <a:pt x="11" y="39"/>
                      <a:pt x="11" y="39"/>
                      <a:pt x="11" y="39"/>
                    </a:cubicBezTo>
                    <a:cubicBezTo>
                      <a:pt x="11" y="44"/>
                      <a:pt x="13" y="47"/>
                      <a:pt x="17" y="47"/>
                    </a:cubicBezTo>
                    <a:cubicBezTo>
                      <a:pt x="19" y="47"/>
                      <a:pt x="21" y="47"/>
                      <a:pt x="22" y="47"/>
                    </a:cubicBezTo>
                    <a:cubicBezTo>
                      <a:pt x="22" y="50"/>
                      <a:pt x="22" y="50"/>
                      <a:pt x="22" y="50"/>
                    </a:cubicBezTo>
                    <a:cubicBezTo>
                      <a:pt x="21" y="50"/>
                      <a:pt x="19" y="51"/>
                      <a:pt x="17" y="51"/>
                    </a:cubicBezTo>
                    <a:cubicBezTo>
                      <a:pt x="14" y="51"/>
                      <a:pt x="11" y="50"/>
                      <a:pt x="10" y="48"/>
                    </a:cubicBezTo>
                    <a:cubicBezTo>
                      <a:pt x="8" y="46"/>
                      <a:pt x="7" y="42"/>
                      <a:pt x="7" y="38"/>
                    </a:cubicBezTo>
                    <a:cubicBezTo>
                      <a:pt x="7" y="13"/>
                      <a:pt x="7" y="13"/>
                      <a:pt x="7" y="13"/>
                    </a:cubicBezTo>
                    <a:cubicBezTo>
                      <a:pt x="0" y="13"/>
                      <a:pt x="0" y="13"/>
                      <a:pt x="0" y="13"/>
                    </a:cubicBezTo>
                    <a:cubicBezTo>
                      <a:pt x="0" y="9"/>
                      <a:pt x="0" y="9"/>
                      <a:pt x="0" y="9"/>
                    </a:cubicBezTo>
                    <a:cubicBezTo>
                      <a:pt x="7" y="9"/>
                      <a:pt x="7" y="9"/>
                      <a:pt x="7" y="9"/>
                    </a:cubicBezTo>
                    <a:cubicBezTo>
                      <a:pt x="7" y="2"/>
                      <a:pt x="7" y="2"/>
                      <a:pt x="7" y="2"/>
                    </a:cubicBezTo>
                    <a:lnTo>
                      <a:pt x="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17" name="Freeform 62">
                <a:extLst>
                  <a:ext uri="{FF2B5EF4-FFF2-40B4-BE49-F238E27FC236}">
                    <a16:creationId xmlns:a16="http://schemas.microsoft.com/office/drawing/2014/main" id="{376D4903-2BF0-46CB-AB6A-FBC964BDDB6D}"/>
                  </a:ext>
                </a:extLst>
              </p:cNvPr>
              <p:cNvSpPr>
                <a:spLocks noEditPoints="1"/>
              </p:cNvSpPr>
              <p:nvPr/>
            </p:nvSpPr>
            <p:spPr bwMode="auto">
              <a:xfrm>
                <a:off x="4532696" y="5944894"/>
                <a:ext cx="15274" cy="15274"/>
              </a:xfrm>
              <a:custGeom>
                <a:avLst/>
                <a:gdLst>
                  <a:gd name="T0" fmla="*/ 1 w 3"/>
                  <a:gd name="T1" fmla="*/ 2 h 3"/>
                  <a:gd name="T2" fmla="*/ 1 w 3"/>
                  <a:gd name="T3" fmla="*/ 2 h 3"/>
                  <a:gd name="T4" fmla="*/ 2 w 3"/>
                  <a:gd name="T5" fmla="*/ 3 h 3"/>
                  <a:gd name="T6" fmla="*/ 3 w 3"/>
                  <a:gd name="T7" fmla="*/ 3 h 3"/>
                  <a:gd name="T8" fmla="*/ 2 w 3"/>
                  <a:gd name="T9" fmla="*/ 2 h 3"/>
                  <a:gd name="T10" fmla="*/ 3 w 3"/>
                  <a:gd name="T11" fmla="*/ 1 h 3"/>
                  <a:gd name="T12" fmla="*/ 1 w 3"/>
                  <a:gd name="T13" fmla="*/ 0 h 3"/>
                  <a:gd name="T14" fmla="*/ 0 w 3"/>
                  <a:gd name="T15" fmla="*/ 0 h 3"/>
                  <a:gd name="T16" fmla="*/ 0 w 3"/>
                  <a:gd name="T17" fmla="*/ 3 h 3"/>
                  <a:gd name="T18" fmla="*/ 1 w 3"/>
                  <a:gd name="T19" fmla="*/ 3 h 3"/>
                  <a:gd name="T20" fmla="*/ 1 w 3"/>
                  <a:gd name="T21" fmla="*/ 2 h 3"/>
                  <a:gd name="T22" fmla="*/ 1 w 3"/>
                  <a:gd name="T23" fmla="*/ 1 h 3"/>
                  <a:gd name="T24" fmla="*/ 1 w 3"/>
                  <a:gd name="T25" fmla="*/ 0 h 3"/>
                  <a:gd name="T26" fmla="*/ 1 w 3"/>
                  <a:gd name="T27" fmla="*/ 0 h 3"/>
                  <a:gd name="T28" fmla="*/ 2 w 3"/>
                  <a:gd name="T29" fmla="*/ 1 h 3"/>
                  <a:gd name="T30" fmla="*/ 1 w 3"/>
                  <a:gd name="T31"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 h="3">
                    <a:moveTo>
                      <a:pt x="1" y="2"/>
                    </a:moveTo>
                    <a:cubicBezTo>
                      <a:pt x="1" y="2"/>
                      <a:pt x="1" y="2"/>
                      <a:pt x="1" y="2"/>
                    </a:cubicBezTo>
                    <a:cubicBezTo>
                      <a:pt x="2" y="3"/>
                      <a:pt x="2" y="3"/>
                      <a:pt x="2" y="3"/>
                    </a:cubicBezTo>
                    <a:cubicBezTo>
                      <a:pt x="3" y="3"/>
                      <a:pt x="3" y="3"/>
                      <a:pt x="3" y="3"/>
                    </a:cubicBezTo>
                    <a:cubicBezTo>
                      <a:pt x="2" y="2"/>
                      <a:pt x="2" y="2"/>
                      <a:pt x="2" y="2"/>
                    </a:cubicBezTo>
                    <a:cubicBezTo>
                      <a:pt x="2" y="2"/>
                      <a:pt x="3" y="1"/>
                      <a:pt x="3" y="1"/>
                    </a:cubicBezTo>
                    <a:cubicBezTo>
                      <a:pt x="3" y="0"/>
                      <a:pt x="2" y="0"/>
                      <a:pt x="1" y="0"/>
                    </a:cubicBezTo>
                    <a:cubicBezTo>
                      <a:pt x="0" y="0"/>
                      <a:pt x="0" y="0"/>
                      <a:pt x="0" y="0"/>
                    </a:cubicBezTo>
                    <a:cubicBezTo>
                      <a:pt x="0" y="3"/>
                      <a:pt x="0" y="3"/>
                      <a:pt x="0" y="3"/>
                    </a:cubicBezTo>
                    <a:cubicBezTo>
                      <a:pt x="1" y="3"/>
                      <a:pt x="1" y="3"/>
                      <a:pt x="1" y="3"/>
                    </a:cubicBezTo>
                    <a:lnTo>
                      <a:pt x="1" y="2"/>
                    </a:lnTo>
                    <a:close/>
                    <a:moveTo>
                      <a:pt x="1" y="1"/>
                    </a:moveTo>
                    <a:cubicBezTo>
                      <a:pt x="1" y="0"/>
                      <a:pt x="1" y="0"/>
                      <a:pt x="1" y="0"/>
                    </a:cubicBezTo>
                    <a:cubicBezTo>
                      <a:pt x="1" y="0"/>
                      <a:pt x="1" y="0"/>
                      <a:pt x="1" y="0"/>
                    </a:cubicBezTo>
                    <a:cubicBezTo>
                      <a:pt x="2" y="0"/>
                      <a:pt x="2" y="0"/>
                      <a:pt x="2" y="1"/>
                    </a:cubicBezTo>
                    <a:cubicBezTo>
                      <a:pt x="2" y="1"/>
                      <a:pt x="2"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sp>
            <p:nvSpPr>
              <p:cNvPr id="318" name="Freeform 63">
                <a:extLst>
                  <a:ext uri="{FF2B5EF4-FFF2-40B4-BE49-F238E27FC236}">
                    <a16:creationId xmlns:a16="http://schemas.microsoft.com/office/drawing/2014/main" id="{CDB2476F-CDDF-428E-96A2-548AF389F463}"/>
                  </a:ext>
                </a:extLst>
              </p:cNvPr>
              <p:cNvSpPr>
                <a:spLocks noEditPoints="1"/>
              </p:cNvSpPr>
              <p:nvPr/>
            </p:nvSpPr>
            <p:spPr bwMode="auto">
              <a:xfrm>
                <a:off x="4522514" y="5934711"/>
                <a:ext cx="30547" cy="30547"/>
              </a:xfrm>
              <a:custGeom>
                <a:avLst/>
                <a:gdLst>
                  <a:gd name="T0" fmla="*/ 6 w 6"/>
                  <a:gd name="T1" fmla="*/ 3 h 6"/>
                  <a:gd name="T2" fmla="*/ 3 w 6"/>
                  <a:gd name="T3" fmla="*/ 6 h 6"/>
                  <a:gd name="T4" fmla="*/ 0 w 6"/>
                  <a:gd name="T5" fmla="*/ 3 h 6"/>
                  <a:gd name="T6" fmla="*/ 3 w 6"/>
                  <a:gd name="T7" fmla="*/ 0 h 6"/>
                  <a:gd name="T8" fmla="*/ 6 w 6"/>
                  <a:gd name="T9" fmla="*/ 3 h 6"/>
                  <a:gd name="T10" fmla="*/ 3 w 6"/>
                  <a:gd name="T11" fmla="*/ 1 h 6"/>
                  <a:gd name="T12" fmla="*/ 1 w 6"/>
                  <a:gd name="T13" fmla="*/ 3 h 6"/>
                  <a:gd name="T14" fmla="*/ 3 w 6"/>
                  <a:gd name="T15" fmla="*/ 6 h 6"/>
                  <a:gd name="T16" fmla="*/ 6 w 6"/>
                  <a:gd name="T17" fmla="*/ 3 h 6"/>
                  <a:gd name="T18" fmla="*/ 3 w 6"/>
                  <a:gd name="T1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6">
                    <a:moveTo>
                      <a:pt x="6" y="3"/>
                    </a:moveTo>
                    <a:cubicBezTo>
                      <a:pt x="6" y="5"/>
                      <a:pt x="5" y="6"/>
                      <a:pt x="3" y="6"/>
                    </a:cubicBezTo>
                    <a:cubicBezTo>
                      <a:pt x="2" y="6"/>
                      <a:pt x="0" y="5"/>
                      <a:pt x="0" y="3"/>
                    </a:cubicBezTo>
                    <a:cubicBezTo>
                      <a:pt x="0" y="2"/>
                      <a:pt x="2" y="0"/>
                      <a:pt x="3" y="0"/>
                    </a:cubicBezTo>
                    <a:cubicBezTo>
                      <a:pt x="5" y="0"/>
                      <a:pt x="6" y="2"/>
                      <a:pt x="6" y="3"/>
                    </a:cubicBezTo>
                    <a:moveTo>
                      <a:pt x="3" y="1"/>
                    </a:moveTo>
                    <a:cubicBezTo>
                      <a:pt x="2" y="1"/>
                      <a:pt x="1" y="2"/>
                      <a:pt x="1" y="3"/>
                    </a:cubicBezTo>
                    <a:cubicBezTo>
                      <a:pt x="1" y="5"/>
                      <a:pt x="2" y="6"/>
                      <a:pt x="3" y="6"/>
                    </a:cubicBezTo>
                    <a:cubicBezTo>
                      <a:pt x="5" y="6"/>
                      <a:pt x="6" y="5"/>
                      <a:pt x="6" y="3"/>
                    </a:cubicBezTo>
                    <a:cubicBezTo>
                      <a:pt x="6" y="2"/>
                      <a:pt x="5" y="1"/>
                      <a:pt x="3"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pPr defTabSz="1075742">
                  <a:defRPr/>
                </a:pPr>
                <a:endParaRPr lang="en-US" sz="2118" kern="0">
                  <a:solidFill>
                    <a:srgbClr val="353535"/>
                  </a:solidFill>
                  <a:latin typeface="Segoe UI Semilight"/>
                </a:endParaRPr>
              </a:p>
            </p:txBody>
          </p:sp>
        </p:grpSp>
      </p:grpSp>
      <p:grpSp>
        <p:nvGrpSpPr>
          <p:cNvPr id="319" name="Group 4">
            <a:extLst>
              <a:ext uri="{FF2B5EF4-FFF2-40B4-BE49-F238E27FC236}">
                <a16:creationId xmlns:a16="http://schemas.microsoft.com/office/drawing/2014/main" id="{ED7BF3FF-F11A-4F95-A658-89B930C6D21E}"/>
              </a:ext>
            </a:extLst>
          </p:cNvPr>
          <p:cNvGrpSpPr>
            <a:grpSpLocks noChangeAspect="1"/>
          </p:cNvGrpSpPr>
          <p:nvPr/>
        </p:nvGrpSpPr>
        <p:grpSpPr bwMode="auto">
          <a:xfrm>
            <a:off x="8883342" y="7139378"/>
            <a:ext cx="319141" cy="371899"/>
            <a:chOff x="2115" y="3208"/>
            <a:chExt cx="490" cy="571"/>
          </a:xfrm>
        </p:grpSpPr>
        <p:sp>
          <p:nvSpPr>
            <p:cNvPr id="320" name="Freeform 5">
              <a:extLst>
                <a:ext uri="{FF2B5EF4-FFF2-40B4-BE49-F238E27FC236}">
                  <a16:creationId xmlns:a16="http://schemas.microsoft.com/office/drawing/2014/main" id="{6D863903-58B0-45DE-9DCF-EFCB45E2894F}"/>
                </a:ext>
              </a:extLst>
            </p:cNvPr>
            <p:cNvSpPr>
              <a:spLocks/>
            </p:cNvSpPr>
            <p:nvPr/>
          </p:nvSpPr>
          <p:spPr bwMode="auto">
            <a:xfrm>
              <a:off x="2292" y="3293"/>
              <a:ext cx="40" cy="58"/>
            </a:xfrm>
            <a:custGeom>
              <a:avLst/>
              <a:gdLst>
                <a:gd name="T0" fmla="*/ 9 w 85"/>
                <a:gd name="T1" fmla="*/ 107 h 124"/>
                <a:gd name="T2" fmla="*/ 19 w 85"/>
                <a:gd name="T3" fmla="*/ 123 h 124"/>
                <a:gd name="T4" fmla="*/ 20 w 85"/>
                <a:gd name="T5" fmla="*/ 124 h 124"/>
                <a:gd name="T6" fmla="*/ 30 w 85"/>
                <a:gd name="T7" fmla="*/ 115 h 124"/>
                <a:gd name="T8" fmla="*/ 37 w 85"/>
                <a:gd name="T9" fmla="*/ 108 h 124"/>
                <a:gd name="T10" fmla="*/ 29 w 85"/>
                <a:gd name="T11" fmla="*/ 101 h 124"/>
                <a:gd name="T12" fmla="*/ 19 w 85"/>
                <a:gd name="T13" fmla="*/ 86 h 124"/>
                <a:gd name="T14" fmla="*/ 18 w 85"/>
                <a:gd name="T15" fmla="*/ 59 h 124"/>
                <a:gd name="T16" fmla="*/ 21 w 85"/>
                <a:gd name="T17" fmla="*/ 47 h 124"/>
                <a:gd name="T18" fmla="*/ 30 w 85"/>
                <a:gd name="T19" fmla="*/ 39 h 124"/>
                <a:gd name="T20" fmla="*/ 41 w 85"/>
                <a:gd name="T21" fmla="*/ 38 h 124"/>
                <a:gd name="T22" fmla="*/ 51 w 85"/>
                <a:gd name="T23" fmla="*/ 43 h 124"/>
                <a:gd name="T24" fmla="*/ 63 w 85"/>
                <a:gd name="T25" fmla="*/ 62 h 124"/>
                <a:gd name="T26" fmla="*/ 64 w 85"/>
                <a:gd name="T27" fmla="*/ 88 h 124"/>
                <a:gd name="T28" fmla="*/ 76 w 85"/>
                <a:gd name="T29" fmla="*/ 83 h 124"/>
                <a:gd name="T30" fmla="*/ 85 w 85"/>
                <a:gd name="T31" fmla="*/ 71 h 124"/>
                <a:gd name="T32" fmla="*/ 80 w 85"/>
                <a:gd name="T33" fmla="*/ 41 h 124"/>
                <a:gd name="T34" fmla="*/ 63 w 85"/>
                <a:gd name="T35" fmla="*/ 13 h 124"/>
                <a:gd name="T36" fmla="*/ 50 w 85"/>
                <a:gd name="T37" fmla="*/ 3 h 124"/>
                <a:gd name="T38" fmla="*/ 35 w 85"/>
                <a:gd name="T39" fmla="*/ 0 h 124"/>
                <a:gd name="T40" fmla="*/ 16 w 85"/>
                <a:gd name="T41" fmla="*/ 9 h 124"/>
                <a:gd name="T42" fmla="*/ 5 w 85"/>
                <a:gd name="T43" fmla="*/ 27 h 124"/>
                <a:gd name="T44" fmla="*/ 2 w 85"/>
                <a:gd name="T45" fmla="*/ 69 h 124"/>
                <a:gd name="T46" fmla="*/ 9 w 85"/>
                <a:gd name="T47" fmla="*/ 10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124">
                  <a:moveTo>
                    <a:pt x="9" y="107"/>
                  </a:moveTo>
                  <a:cubicBezTo>
                    <a:pt x="11" y="113"/>
                    <a:pt x="15" y="119"/>
                    <a:pt x="19" y="123"/>
                  </a:cubicBezTo>
                  <a:cubicBezTo>
                    <a:pt x="20" y="124"/>
                    <a:pt x="20" y="124"/>
                    <a:pt x="20" y="124"/>
                  </a:cubicBezTo>
                  <a:cubicBezTo>
                    <a:pt x="23" y="121"/>
                    <a:pt x="27" y="118"/>
                    <a:pt x="30" y="115"/>
                  </a:cubicBezTo>
                  <a:cubicBezTo>
                    <a:pt x="32" y="112"/>
                    <a:pt x="35" y="110"/>
                    <a:pt x="37" y="108"/>
                  </a:cubicBezTo>
                  <a:cubicBezTo>
                    <a:pt x="34" y="106"/>
                    <a:pt x="31" y="104"/>
                    <a:pt x="29" y="101"/>
                  </a:cubicBezTo>
                  <a:cubicBezTo>
                    <a:pt x="25" y="97"/>
                    <a:pt x="21" y="92"/>
                    <a:pt x="19" y="86"/>
                  </a:cubicBezTo>
                  <a:cubicBezTo>
                    <a:pt x="16" y="77"/>
                    <a:pt x="16" y="68"/>
                    <a:pt x="18" y="59"/>
                  </a:cubicBezTo>
                  <a:cubicBezTo>
                    <a:pt x="18" y="55"/>
                    <a:pt x="19" y="51"/>
                    <a:pt x="21" y="47"/>
                  </a:cubicBezTo>
                  <a:cubicBezTo>
                    <a:pt x="23" y="43"/>
                    <a:pt x="26" y="40"/>
                    <a:pt x="30" y="39"/>
                  </a:cubicBezTo>
                  <a:cubicBezTo>
                    <a:pt x="33" y="37"/>
                    <a:pt x="37" y="37"/>
                    <a:pt x="41" y="38"/>
                  </a:cubicBezTo>
                  <a:cubicBezTo>
                    <a:pt x="44" y="38"/>
                    <a:pt x="48" y="40"/>
                    <a:pt x="51" y="43"/>
                  </a:cubicBezTo>
                  <a:cubicBezTo>
                    <a:pt x="57" y="48"/>
                    <a:pt x="60" y="55"/>
                    <a:pt x="63" y="62"/>
                  </a:cubicBezTo>
                  <a:cubicBezTo>
                    <a:pt x="65" y="71"/>
                    <a:pt x="66" y="80"/>
                    <a:pt x="64" y="88"/>
                  </a:cubicBezTo>
                  <a:cubicBezTo>
                    <a:pt x="68" y="86"/>
                    <a:pt x="72" y="84"/>
                    <a:pt x="76" y="83"/>
                  </a:cubicBezTo>
                  <a:cubicBezTo>
                    <a:pt x="79" y="79"/>
                    <a:pt x="82" y="75"/>
                    <a:pt x="85" y="71"/>
                  </a:cubicBezTo>
                  <a:cubicBezTo>
                    <a:pt x="85" y="61"/>
                    <a:pt x="83" y="51"/>
                    <a:pt x="80" y="41"/>
                  </a:cubicBezTo>
                  <a:cubicBezTo>
                    <a:pt x="76" y="31"/>
                    <a:pt x="71" y="21"/>
                    <a:pt x="63" y="13"/>
                  </a:cubicBezTo>
                  <a:cubicBezTo>
                    <a:pt x="60" y="9"/>
                    <a:pt x="55" y="6"/>
                    <a:pt x="50" y="3"/>
                  </a:cubicBezTo>
                  <a:cubicBezTo>
                    <a:pt x="46" y="1"/>
                    <a:pt x="40" y="0"/>
                    <a:pt x="35" y="0"/>
                  </a:cubicBezTo>
                  <a:cubicBezTo>
                    <a:pt x="28" y="0"/>
                    <a:pt x="21" y="4"/>
                    <a:pt x="16" y="9"/>
                  </a:cubicBezTo>
                  <a:cubicBezTo>
                    <a:pt x="11" y="13"/>
                    <a:pt x="7" y="20"/>
                    <a:pt x="5" y="27"/>
                  </a:cubicBezTo>
                  <a:cubicBezTo>
                    <a:pt x="0" y="40"/>
                    <a:pt x="1" y="55"/>
                    <a:pt x="2" y="69"/>
                  </a:cubicBezTo>
                  <a:cubicBezTo>
                    <a:pt x="3" y="82"/>
                    <a:pt x="4" y="95"/>
                    <a:pt x="9" y="1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21" name="Freeform 6">
              <a:extLst>
                <a:ext uri="{FF2B5EF4-FFF2-40B4-BE49-F238E27FC236}">
                  <a16:creationId xmlns:a16="http://schemas.microsoft.com/office/drawing/2014/main" id="{83D00B88-DCDF-4056-842E-2BBAF32BE0B9}"/>
                </a:ext>
              </a:extLst>
            </p:cNvPr>
            <p:cNvSpPr>
              <a:spLocks/>
            </p:cNvSpPr>
            <p:nvPr/>
          </p:nvSpPr>
          <p:spPr bwMode="auto">
            <a:xfrm>
              <a:off x="2308" y="3281"/>
              <a:ext cx="22" cy="17"/>
            </a:xfrm>
            <a:custGeom>
              <a:avLst/>
              <a:gdLst>
                <a:gd name="T0" fmla="*/ 27 w 46"/>
                <a:gd name="T1" fmla="*/ 13 h 37"/>
                <a:gd name="T2" fmla="*/ 46 w 46"/>
                <a:gd name="T3" fmla="*/ 37 h 37"/>
                <a:gd name="T4" fmla="*/ 39 w 46"/>
                <a:gd name="T5" fmla="*/ 18 h 37"/>
                <a:gd name="T6" fmla="*/ 34 w 46"/>
                <a:gd name="T7" fmla="*/ 13 h 37"/>
                <a:gd name="T8" fmla="*/ 18 w 46"/>
                <a:gd name="T9" fmla="*/ 4 h 37"/>
                <a:gd name="T10" fmla="*/ 3 w 46"/>
                <a:gd name="T11" fmla="*/ 1 h 37"/>
                <a:gd name="T12" fmla="*/ 1 w 46"/>
                <a:gd name="T13" fmla="*/ 1 h 37"/>
                <a:gd name="T14" fmla="*/ 0 w 46"/>
                <a:gd name="T15" fmla="*/ 1 h 37"/>
                <a:gd name="T16" fmla="*/ 12 w 46"/>
                <a:gd name="T17" fmla="*/ 4 h 37"/>
                <a:gd name="T18" fmla="*/ 27 w 46"/>
                <a:gd name="T19"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37">
                  <a:moveTo>
                    <a:pt x="27" y="13"/>
                  </a:moveTo>
                  <a:cubicBezTo>
                    <a:pt x="36" y="20"/>
                    <a:pt x="42" y="28"/>
                    <a:pt x="46" y="37"/>
                  </a:cubicBezTo>
                  <a:cubicBezTo>
                    <a:pt x="45" y="30"/>
                    <a:pt x="43" y="24"/>
                    <a:pt x="39" y="18"/>
                  </a:cubicBezTo>
                  <a:cubicBezTo>
                    <a:pt x="38" y="16"/>
                    <a:pt x="36" y="15"/>
                    <a:pt x="34" y="13"/>
                  </a:cubicBezTo>
                  <a:cubicBezTo>
                    <a:pt x="29" y="10"/>
                    <a:pt x="24" y="6"/>
                    <a:pt x="18" y="4"/>
                  </a:cubicBezTo>
                  <a:cubicBezTo>
                    <a:pt x="14" y="2"/>
                    <a:pt x="9" y="1"/>
                    <a:pt x="3" y="1"/>
                  </a:cubicBezTo>
                  <a:cubicBezTo>
                    <a:pt x="3" y="0"/>
                    <a:pt x="2" y="1"/>
                    <a:pt x="1" y="1"/>
                  </a:cubicBezTo>
                  <a:cubicBezTo>
                    <a:pt x="0" y="1"/>
                    <a:pt x="0" y="1"/>
                    <a:pt x="0" y="1"/>
                  </a:cubicBezTo>
                  <a:cubicBezTo>
                    <a:pt x="4" y="1"/>
                    <a:pt x="8" y="2"/>
                    <a:pt x="12" y="4"/>
                  </a:cubicBezTo>
                  <a:cubicBezTo>
                    <a:pt x="18" y="6"/>
                    <a:pt x="23" y="9"/>
                    <a:pt x="2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22" name="Freeform 7">
              <a:extLst>
                <a:ext uri="{FF2B5EF4-FFF2-40B4-BE49-F238E27FC236}">
                  <a16:creationId xmlns:a16="http://schemas.microsoft.com/office/drawing/2014/main" id="{9D5DB79F-DE49-4995-A439-7CAF5105940E}"/>
                </a:ext>
              </a:extLst>
            </p:cNvPr>
            <p:cNvSpPr>
              <a:spLocks/>
            </p:cNvSpPr>
            <p:nvPr/>
          </p:nvSpPr>
          <p:spPr bwMode="auto">
            <a:xfrm>
              <a:off x="2380" y="3313"/>
              <a:ext cx="13" cy="14"/>
            </a:xfrm>
            <a:custGeom>
              <a:avLst/>
              <a:gdLst>
                <a:gd name="T0" fmla="*/ 14 w 27"/>
                <a:gd name="T1" fmla="*/ 15 h 29"/>
                <a:gd name="T2" fmla="*/ 20 w 27"/>
                <a:gd name="T3" fmla="*/ 28 h 29"/>
                <a:gd name="T4" fmla="*/ 24 w 27"/>
                <a:gd name="T5" fmla="*/ 27 h 29"/>
                <a:gd name="T6" fmla="*/ 20 w 27"/>
                <a:gd name="T7" fmla="*/ 9 h 29"/>
                <a:gd name="T8" fmla="*/ 8 w 27"/>
                <a:gd name="T9" fmla="*/ 1 h 29"/>
                <a:gd name="T10" fmla="*/ 1 w 27"/>
                <a:gd name="T11" fmla="*/ 3 h 29"/>
                <a:gd name="T12" fmla="*/ 2 w 27"/>
                <a:gd name="T13" fmla="*/ 8 h 29"/>
                <a:gd name="T14" fmla="*/ 9 w 27"/>
                <a:gd name="T15" fmla="*/ 11 h 29"/>
                <a:gd name="T16" fmla="*/ 14 w 27"/>
                <a:gd name="T17"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9">
                  <a:moveTo>
                    <a:pt x="14" y="15"/>
                  </a:moveTo>
                  <a:cubicBezTo>
                    <a:pt x="17" y="19"/>
                    <a:pt x="16" y="26"/>
                    <a:pt x="20" y="28"/>
                  </a:cubicBezTo>
                  <a:cubicBezTo>
                    <a:pt x="22" y="29"/>
                    <a:pt x="24" y="28"/>
                    <a:pt x="24" y="27"/>
                  </a:cubicBezTo>
                  <a:cubicBezTo>
                    <a:pt x="27" y="21"/>
                    <a:pt x="23" y="14"/>
                    <a:pt x="20" y="9"/>
                  </a:cubicBezTo>
                  <a:cubicBezTo>
                    <a:pt x="17" y="5"/>
                    <a:pt x="12" y="1"/>
                    <a:pt x="8" y="1"/>
                  </a:cubicBezTo>
                  <a:cubicBezTo>
                    <a:pt x="5" y="0"/>
                    <a:pt x="2" y="1"/>
                    <a:pt x="1" y="3"/>
                  </a:cubicBezTo>
                  <a:cubicBezTo>
                    <a:pt x="0" y="4"/>
                    <a:pt x="1" y="6"/>
                    <a:pt x="2" y="8"/>
                  </a:cubicBezTo>
                  <a:cubicBezTo>
                    <a:pt x="4" y="10"/>
                    <a:pt x="7" y="9"/>
                    <a:pt x="9" y="11"/>
                  </a:cubicBezTo>
                  <a:cubicBezTo>
                    <a:pt x="11" y="12"/>
                    <a:pt x="13" y="13"/>
                    <a:pt x="14"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23" name="Freeform 8">
              <a:extLst>
                <a:ext uri="{FF2B5EF4-FFF2-40B4-BE49-F238E27FC236}">
                  <a16:creationId xmlns:a16="http://schemas.microsoft.com/office/drawing/2014/main" id="{BA5D8B44-AE97-4710-878B-89ECA4CBC5CC}"/>
                </a:ext>
              </a:extLst>
            </p:cNvPr>
            <p:cNvSpPr>
              <a:spLocks/>
            </p:cNvSpPr>
            <p:nvPr/>
          </p:nvSpPr>
          <p:spPr bwMode="auto">
            <a:xfrm>
              <a:off x="2385" y="3277"/>
              <a:ext cx="23" cy="20"/>
            </a:xfrm>
            <a:custGeom>
              <a:avLst/>
              <a:gdLst>
                <a:gd name="T0" fmla="*/ 48 w 49"/>
                <a:gd name="T1" fmla="*/ 44 h 44"/>
                <a:gd name="T2" fmla="*/ 47 w 49"/>
                <a:gd name="T3" fmla="*/ 34 h 44"/>
                <a:gd name="T4" fmla="*/ 23 w 49"/>
                <a:gd name="T5" fmla="*/ 4 h 44"/>
                <a:gd name="T6" fmla="*/ 6 w 49"/>
                <a:gd name="T7" fmla="*/ 0 h 44"/>
                <a:gd name="T8" fmla="*/ 0 w 49"/>
                <a:gd name="T9" fmla="*/ 3 h 44"/>
                <a:gd name="T10" fmla="*/ 20 w 49"/>
                <a:gd name="T11" fmla="*/ 11 h 44"/>
                <a:gd name="T12" fmla="*/ 48 w 49"/>
                <a:gd name="T13" fmla="*/ 44 h 44"/>
              </a:gdLst>
              <a:ahLst/>
              <a:cxnLst>
                <a:cxn ang="0">
                  <a:pos x="T0" y="T1"/>
                </a:cxn>
                <a:cxn ang="0">
                  <a:pos x="T2" y="T3"/>
                </a:cxn>
                <a:cxn ang="0">
                  <a:pos x="T4" y="T5"/>
                </a:cxn>
                <a:cxn ang="0">
                  <a:pos x="T6" y="T7"/>
                </a:cxn>
                <a:cxn ang="0">
                  <a:pos x="T8" y="T9"/>
                </a:cxn>
                <a:cxn ang="0">
                  <a:pos x="T10" y="T11"/>
                </a:cxn>
                <a:cxn ang="0">
                  <a:pos x="T12" y="T13"/>
                </a:cxn>
              </a:cxnLst>
              <a:rect l="0" t="0" r="r" b="b"/>
              <a:pathLst>
                <a:path w="49" h="44">
                  <a:moveTo>
                    <a:pt x="48" y="44"/>
                  </a:moveTo>
                  <a:cubicBezTo>
                    <a:pt x="49" y="42"/>
                    <a:pt x="48" y="37"/>
                    <a:pt x="47" y="34"/>
                  </a:cubicBezTo>
                  <a:cubicBezTo>
                    <a:pt x="42" y="22"/>
                    <a:pt x="36" y="13"/>
                    <a:pt x="23" y="4"/>
                  </a:cubicBezTo>
                  <a:cubicBezTo>
                    <a:pt x="17" y="0"/>
                    <a:pt x="12" y="0"/>
                    <a:pt x="6" y="0"/>
                  </a:cubicBezTo>
                  <a:cubicBezTo>
                    <a:pt x="4" y="0"/>
                    <a:pt x="1" y="0"/>
                    <a:pt x="0" y="3"/>
                  </a:cubicBezTo>
                  <a:cubicBezTo>
                    <a:pt x="7" y="4"/>
                    <a:pt x="14" y="7"/>
                    <a:pt x="20" y="11"/>
                  </a:cubicBezTo>
                  <a:cubicBezTo>
                    <a:pt x="32" y="19"/>
                    <a:pt x="41" y="31"/>
                    <a:pt x="48"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24" name="Freeform 9">
              <a:extLst>
                <a:ext uri="{FF2B5EF4-FFF2-40B4-BE49-F238E27FC236}">
                  <a16:creationId xmlns:a16="http://schemas.microsoft.com/office/drawing/2014/main" id="{24D50E7E-A29E-4E4B-BD98-47BC442FF299}"/>
                </a:ext>
              </a:extLst>
            </p:cNvPr>
            <p:cNvSpPr>
              <a:spLocks/>
            </p:cNvSpPr>
            <p:nvPr/>
          </p:nvSpPr>
          <p:spPr bwMode="auto">
            <a:xfrm>
              <a:off x="2459" y="3472"/>
              <a:ext cx="61" cy="125"/>
            </a:xfrm>
            <a:custGeom>
              <a:avLst/>
              <a:gdLst>
                <a:gd name="T0" fmla="*/ 89 w 130"/>
                <a:gd name="T1" fmla="*/ 110 h 265"/>
                <a:gd name="T2" fmla="*/ 85 w 130"/>
                <a:gd name="T3" fmla="*/ 183 h 265"/>
                <a:gd name="T4" fmla="*/ 68 w 130"/>
                <a:gd name="T5" fmla="*/ 239 h 265"/>
                <a:gd name="T6" fmla="*/ 47 w 130"/>
                <a:gd name="T7" fmla="*/ 250 h 265"/>
                <a:gd name="T8" fmla="*/ 35 w 130"/>
                <a:gd name="T9" fmla="*/ 265 h 265"/>
                <a:gd name="T10" fmla="*/ 39 w 130"/>
                <a:gd name="T11" fmla="*/ 263 h 265"/>
                <a:gd name="T12" fmla="*/ 57 w 130"/>
                <a:gd name="T13" fmla="*/ 252 h 265"/>
                <a:gd name="T14" fmla="*/ 64 w 130"/>
                <a:gd name="T15" fmla="*/ 249 h 265"/>
                <a:gd name="T16" fmla="*/ 71 w 130"/>
                <a:gd name="T17" fmla="*/ 247 h 265"/>
                <a:gd name="T18" fmla="*/ 82 w 130"/>
                <a:gd name="T19" fmla="*/ 246 h 265"/>
                <a:gd name="T20" fmla="*/ 100 w 130"/>
                <a:gd name="T21" fmla="*/ 245 h 265"/>
                <a:gd name="T22" fmla="*/ 116 w 130"/>
                <a:gd name="T23" fmla="*/ 245 h 265"/>
                <a:gd name="T24" fmla="*/ 130 w 130"/>
                <a:gd name="T25" fmla="*/ 246 h 265"/>
                <a:gd name="T26" fmla="*/ 122 w 130"/>
                <a:gd name="T27" fmla="*/ 244 h 265"/>
                <a:gd name="T28" fmla="*/ 116 w 130"/>
                <a:gd name="T29" fmla="*/ 243 h 265"/>
                <a:gd name="T30" fmla="*/ 95 w 130"/>
                <a:gd name="T31" fmla="*/ 239 h 265"/>
                <a:gd name="T32" fmla="*/ 75 w 130"/>
                <a:gd name="T33" fmla="*/ 238 h 265"/>
                <a:gd name="T34" fmla="*/ 94 w 130"/>
                <a:gd name="T35" fmla="*/ 182 h 265"/>
                <a:gd name="T36" fmla="*/ 96 w 130"/>
                <a:gd name="T37" fmla="*/ 107 h 265"/>
                <a:gd name="T38" fmla="*/ 47 w 130"/>
                <a:gd name="T39" fmla="*/ 27 h 265"/>
                <a:gd name="T40" fmla="*/ 0 w 130"/>
                <a:gd name="T41" fmla="*/ 0 h 265"/>
                <a:gd name="T42" fmla="*/ 44 w 130"/>
                <a:gd name="T43" fmla="*/ 30 h 265"/>
                <a:gd name="T44" fmla="*/ 89 w 130"/>
                <a:gd name="T45" fmla="*/ 11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265">
                  <a:moveTo>
                    <a:pt x="89" y="110"/>
                  </a:moveTo>
                  <a:cubicBezTo>
                    <a:pt x="93" y="134"/>
                    <a:pt x="90" y="159"/>
                    <a:pt x="85" y="183"/>
                  </a:cubicBezTo>
                  <a:cubicBezTo>
                    <a:pt x="80" y="202"/>
                    <a:pt x="74" y="221"/>
                    <a:pt x="68" y="239"/>
                  </a:cubicBezTo>
                  <a:cubicBezTo>
                    <a:pt x="60" y="240"/>
                    <a:pt x="53" y="244"/>
                    <a:pt x="47" y="250"/>
                  </a:cubicBezTo>
                  <a:cubicBezTo>
                    <a:pt x="42" y="254"/>
                    <a:pt x="38" y="260"/>
                    <a:pt x="35" y="265"/>
                  </a:cubicBezTo>
                  <a:cubicBezTo>
                    <a:pt x="36" y="264"/>
                    <a:pt x="38" y="264"/>
                    <a:pt x="39" y="263"/>
                  </a:cubicBezTo>
                  <a:cubicBezTo>
                    <a:pt x="45" y="259"/>
                    <a:pt x="50" y="255"/>
                    <a:pt x="57" y="252"/>
                  </a:cubicBezTo>
                  <a:cubicBezTo>
                    <a:pt x="59" y="251"/>
                    <a:pt x="62" y="250"/>
                    <a:pt x="64" y="249"/>
                  </a:cubicBezTo>
                  <a:cubicBezTo>
                    <a:pt x="66" y="248"/>
                    <a:pt x="69" y="248"/>
                    <a:pt x="71" y="247"/>
                  </a:cubicBezTo>
                  <a:cubicBezTo>
                    <a:pt x="75" y="247"/>
                    <a:pt x="78" y="246"/>
                    <a:pt x="82" y="246"/>
                  </a:cubicBezTo>
                  <a:cubicBezTo>
                    <a:pt x="88" y="245"/>
                    <a:pt x="94" y="245"/>
                    <a:pt x="100" y="245"/>
                  </a:cubicBezTo>
                  <a:cubicBezTo>
                    <a:pt x="105" y="245"/>
                    <a:pt x="110" y="245"/>
                    <a:pt x="116" y="245"/>
                  </a:cubicBezTo>
                  <a:cubicBezTo>
                    <a:pt x="120" y="245"/>
                    <a:pt x="125" y="245"/>
                    <a:pt x="130" y="246"/>
                  </a:cubicBezTo>
                  <a:cubicBezTo>
                    <a:pt x="127" y="245"/>
                    <a:pt x="125" y="245"/>
                    <a:pt x="122" y="244"/>
                  </a:cubicBezTo>
                  <a:cubicBezTo>
                    <a:pt x="120" y="244"/>
                    <a:pt x="118" y="243"/>
                    <a:pt x="116" y="243"/>
                  </a:cubicBezTo>
                  <a:cubicBezTo>
                    <a:pt x="109" y="242"/>
                    <a:pt x="102" y="241"/>
                    <a:pt x="95" y="239"/>
                  </a:cubicBezTo>
                  <a:cubicBezTo>
                    <a:pt x="88" y="238"/>
                    <a:pt x="82" y="238"/>
                    <a:pt x="75" y="238"/>
                  </a:cubicBezTo>
                  <a:cubicBezTo>
                    <a:pt x="82" y="219"/>
                    <a:pt x="89" y="201"/>
                    <a:pt x="94" y="182"/>
                  </a:cubicBezTo>
                  <a:cubicBezTo>
                    <a:pt x="101" y="153"/>
                    <a:pt x="101" y="132"/>
                    <a:pt x="96" y="107"/>
                  </a:cubicBezTo>
                  <a:cubicBezTo>
                    <a:pt x="91" y="75"/>
                    <a:pt x="73" y="46"/>
                    <a:pt x="47" y="27"/>
                  </a:cubicBezTo>
                  <a:cubicBezTo>
                    <a:pt x="32" y="16"/>
                    <a:pt x="16" y="9"/>
                    <a:pt x="0" y="0"/>
                  </a:cubicBezTo>
                  <a:cubicBezTo>
                    <a:pt x="14" y="11"/>
                    <a:pt x="31" y="19"/>
                    <a:pt x="44" y="30"/>
                  </a:cubicBezTo>
                  <a:cubicBezTo>
                    <a:pt x="69" y="50"/>
                    <a:pt x="84" y="80"/>
                    <a:pt x="89" y="1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25" name="Freeform 10">
              <a:extLst>
                <a:ext uri="{FF2B5EF4-FFF2-40B4-BE49-F238E27FC236}">
                  <a16:creationId xmlns:a16="http://schemas.microsoft.com/office/drawing/2014/main" id="{18A39EFA-7AD1-43B5-9D02-15B4AE3E950B}"/>
                </a:ext>
              </a:extLst>
            </p:cNvPr>
            <p:cNvSpPr>
              <a:spLocks/>
            </p:cNvSpPr>
            <p:nvPr/>
          </p:nvSpPr>
          <p:spPr bwMode="auto">
            <a:xfrm>
              <a:off x="2354" y="3289"/>
              <a:ext cx="54" cy="60"/>
            </a:xfrm>
            <a:custGeom>
              <a:avLst/>
              <a:gdLst>
                <a:gd name="T0" fmla="*/ 8 w 114"/>
                <a:gd name="T1" fmla="*/ 85 h 128"/>
                <a:gd name="T2" fmla="*/ 12 w 114"/>
                <a:gd name="T3" fmla="*/ 94 h 128"/>
                <a:gd name="T4" fmla="*/ 21 w 114"/>
                <a:gd name="T5" fmla="*/ 98 h 128"/>
                <a:gd name="T6" fmla="*/ 32 w 114"/>
                <a:gd name="T7" fmla="*/ 105 h 128"/>
                <a:gd name="T8" fmla="*/ 29 w 114"/>
                <a:gd name="T9" fmla="*/ 98 h 128"/>
                <a:gd name="T10" fmla="*/ 27 w 114"/>
                <a:gd name="T11" fmla="*/ 79 h 128"/>
                <a:gd name="T12" fmla="*/ 34 w 114"/>
                <a:gd name="T13" fmla="*/ 55 h 128"/>
                <a:gd name="T14" fmla="*/ 43 w 114"/>
                <a:gd name="T15" fmla="*/ 47 h 128"/>
                <a:gd name="T16" fmla="*/ 55 w 114"/>
                <a:gd name="T17" fmla="*/ 43 h 128"/>
                <a:gd name="T18" fmla="*/ 66 w 114"/>
                <a:gd name="T19" fmla="*/ 44 h 128"/>
                <a:gd name="T20" fmla="*/ 86 w 114"/>
                <a:gd name="T21" fmla="*/ 62 h 128"/>
                <a:gd name="T22" fmla="*/ 90 w 114"/>
                <a:gd name="T23" fmla="*/ 89 h 128"/>
                <a:gd name="T24" fmla="*/ 86 w 114"/>
                <a:gd name="T25" fmla="*/ 103 h 128"/>
                <a:gd name="T26" fmla="*/ 76 w 114"/>
                <a:gd name="T27" fmla="*/ 115 h 128"/>
                <a:gd name="T28" fmla="*/ 65 w 114"/>
                <a:gd name="T29" fmla="*/ 119 h 128"/>
                <a:gd name="T30" fmla="*/ 85 w 114"/>
                <a:gd name="T31" fmla="*/ 125 h 128"/>
                <a:gd name="T32" fmla="*/ 97 w 114"/>
                <a:gd name="T33" fmla="*/ 128 h 128"/>
                <a:gd name="T34" fmla="*/ 106 w 114"/>
                <a:gd name="T35" fmla="*/ 114 h 128"/>
                <a:gd name="T36" fmla="*/ 113 w 114"/>
                <a:gd name="T37" fmla="*/ 83 h 128"/>
                <a:gd name="T38" fmla="*/ 108 w 114"/>
                <a:gd name="T39" fmla="*/ 43 h 128"/>
                <a:gd name="T40" fmla="*/ 82 w 114"/>
                <a:gd name="T41" fmla="*/ 8 h 128"/>
                <a:gd name="T42" fmla="*/ 62 w 114"/>
                <a:gd name="T43" fmla="*/ 1 h 128"/>
                <a:gd name="T44" fmla="*/ 40 w 114"/>
                <a:gd name="T45" fmla="*/ 3 h 128"/>
                <a:gd name="T46" fmla="*/ 29 w 114"/>
                <a:gd name="T47" fmla="*/ 9 h 128"/>
                <a:gd name="T48" fmla="*/ 4 w 114"/>
                <a:gd name="T49" fmla="*/ 40 h 128"/>
                <a:gd name="T50" fmla="*/ 2 w 114"/>
                <a:gd name="T51" fmla="*/ 75 h 128"/>
                <a:gd name="T52" fmla="*/ 8 w 114"/>
                <a:gd name="T53"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4" h="128">
                  <a:moveTo>
                    <a:pt x="8" y="85"/>
                  </a:moveTo>
                  <a:cubicBezTo>
                    <a:pt x="10" y="88"/>
                    <a:pt x="11" y="91"/>
                    <a:pt x="12" y="94"/>
                  </a:cubicBezTo>
                  <a:cubicBezTo>
                    <a:pt x="15" y="95"/>
                    <a:pt x="18" y="97"/>
                    <a:pt x="21" y="98"/>
                  </a:cubicBezTo>
                  <a:cubicBezTo>
                    <a:pt x="25" y="100"/>
                    <a:pt x="28" y="103"/>
                    <a:pt x="32" y="105"/>
                  </a:cubicBezTo>
                  <a:cubicBezTo>
                    <a:pt x="31" y="103"/>
                    <a:pt x="30" y="100"/>
                    <a:pt x="29" y="98"/>
                  </a:cubicBezTo>
                  <a:cubicBezTo>
                    <a:pt x="27" y="92"/>
                    <a:pt x="26" y="85"/>
                    <a:pt x="27" y="79"/>
                  </a:cubicBezTo>
                  <a:cubicBezTo>
                    <a:pt x="27" y="71"/>
                    <a:pt x="29" y="62"/>
                    <a:pt x="34" y="55"/>
                  </a:cubicBezTo>
                  <a:cubicBezTo>
                    <a:pt x="36" y="52"/>
                    <a:pt x="39" y="49"/>
                    <a:pt x="43" y="47"/>
                  </a:cubicBezTo>
                  <a:cubicBezTo>
                    <a:pt x="46" y="44"/>
                    <a:pt x="50" y="43"/>
                    <a:pt x="55" y="43"/>
                  </a:cubicBezTo>
                  <a:cubicBezTo>
                    <a:pt x="59" y="42"/>
                    <a:pt x="63" y="43"/>
                    <a:pt x="66" y="44"/>
                  </a:cubicBezTo>
                  <a:cubicBezTo>
                    <a:pt x="75" y="47"/>
                    <a:pt x="82" y="54"/>
                    <a:pt x="86" y="62"/>
                  </a:cubicBezTo>
                  <a:cubicBezTo>
                    <a:pt x="90" y="70"/>
                    <a:pt x="91" y="80"/>
                    <a:pt x="90" y="89"/>
                  </a:cubicBezTo>
                  <a:cubicBezTo>
                    <a:pt x="90" y="94"/>
                    <a:pt x="88" y="99"/>
                    <a:pt x="86" y="103"/>
                  </a:cubicBezTo>
                  <a:cubicBezTo>
                    <a:pt x="83" y="108"/>
                    <a:pt x="80" y="112"/>
                    <a:pt x="76" y="115"/>
                  </a:cubicBezTo>
                  <a:cubicBezTo>
                    <a:pt x="72" y="117"/>
                    <a:pt x="69" y="118"/>
                    <a:pt x="65" y="119"/>
                  </a:cubicBezTo>
                  <a:cubicBezTo>
                    <a:pt x="71" y="121"/>
                    <a:pt x="78" y="123"/>
                    <a:pt x="85" y="125"/>
                  </a:cubicBezTo>
                  <a:cubicBezTo>
                    <a:pt x="88" y="126"/>
                    <a:pt x="92" y="127"/>
                    <a:pt x="97" y="128"/>
                  </a:cubicBezTo>
                  <a:cubicBezTo>
                    <a:pt x="101" y="124"/>
                    <a:pt x="104" y="119"/>
                    <a:pt x="106" y="114"/>
                  </a:cubicBezTo>
                  <a:cubicBezTo>
                    <a:pt x="111" y="104"/>
                    <a:pt x="112" y="94"/>
                    <a:pt x="113" y="83"/>
                  </a:cubicBezTo>
                  <a:cubicBezTo>
                    <a:pt x="114" y="69"/>
                    <a:pt x="112" y="56"/>
                    <a:pt x="108" y="43"/>
                  </a:cubicBezTo>
                  <a:cubicBezTo>
                    <a:pt x="103" y="29"/>
                    <a:pt x="94" y="16"/>
                    <a:pt x="82" y="8"/>
                  </a:cubicBezTo>
                  <a:cubicBezTo>
                    <a:pt x="76" y="4"/>
                    <a:pt x="69" y="2"/>
                    <a:pt x="62" y="1"/>
                  </a:cubicBezTo>
                  <a:cubicBezTo>
                    <a:pt x="54" y="0"/>
                    <a:pt x="47" y="0"/>
                    <a:pt x="40" y="3"/>
                  </a:cubicBezTo>
                  <a:cubicBezTo>
                    <a:pt x="36" y="5"/>
                    <a:pt x="32" y="7"/>
                    <a:pt x="29" y="9"/>
                  </a:cubicBezTo>
                  <a:cubicBezTo>
                    <a:pt x="18" y="17"/>
                    <a:pt x="9" y="27"/>
                    <a:pt x="4" y="40"/>
                  </a:cubicBezTo>
                  <a:cubicBezTo>
                    <a:pt x="0" y="51"/>
                    <a:pt x="0" y="63"/>
                    <a:pt x="2" y="75"/>
                  </a:cubicBezTo>
                  <a:cubicBezTo>
                    <a:pt x="4" y="78"/>
                    <a:pt x="7" y="82"/>
                    <a:pt x="8"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26" name="Freeform 11">
              <a:extLst>
                <a:ext uri="{FF2B5EF4-FFF2-40B4-BE49-F238E27FC236}">
                  <a16:creationId xmlns:a16="http://schemas.microsoft.com/office/drawing/2014/main" id="{07FC2584-9087-4166-94F2-19D8BB3087DD}"/>
                </a:ext>
              </a:extLst>
            </p:cNvPr>
            <p:cNvSpPr>
              <a:spLocks/>
            </p:cNvSpPr>
            <p:nvPr/>
          </p:nvSpPr>
          <p:spPr bwMode="auto">
            <a:xfrm>
              <a:off x="2311" y="3315"/>
              <a:ext cx="8" cy="13"/>
            </a:xfrm>
            <a:custGeom>
              <a:avLst/>
              <a:gdLst>
                <a:gd name="T0" fmla="*/ 11 w 18"/>
                <a:gd name="T1" fmla="*/ 28 h 29"/>
                <a:gd name="T2" fmla="*/ 15 w 18"/>
                <a:gd name="T3" fmla="*/ 28 h 29"/>
                <a:gd name="T4" fmla="*/ 16 w 18"/>
                <a:gd name="T5" fmla="*/ 12 h 29"/>
                <a:gd name="T6" fmla="*/ 8 w 18"/>
                <a:gd name="T7" fmla="*/ 2 h 29"/>
                <a:gd name="T8" fmla="*/ 1 w 18"/>
                <a:gd name="T9" fmla="*/ 1 h 29"/>
                <a:gd name="T10" fmla="*/ 1 w 18"/>
                <a:gd name="T11" fmla="*/ 5 h 29"/>
                <a:gd name="T12" fmla="*/ 6 w 18"/>
                <a:gd name="T13" fmla="*/ 10 h 29"/>
                <a:gd name="T14" fmla="*/ 9 w 18"/>
                <a:gd name="T15" fmla="*/ 15 h 29"/>
                <a:gd name="T16" fmla="*/ 11 w 18"/>
                <a:gd name="T17" fmla="*/ 2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9">
                  <a:moveTo>
                    <a:pt x="11" y="28"/>
                  </a:moveTo>
                  <a:cubicBezTo>
                    <a:pt x="12" y="29"/>
                    <a:pt x="14" y="29"/>
                    <a:pt x="15" y="28"/>
                  </a:cubicBezTo>
                  <a:cubicBezTo>
                    <a:pt x="18" y="24"/>
                    <a:pt x="18" y="17"/>
                    <a:pt x="16" y="12"/>
                  </a:cubicBezTo>
                  <a:cubicBezTo>
                    <a:pt x="15" y="8"/>
                    <a:pt x="12" y="4"/>
                    <a:pt x="8" y="2"/>
                  </a:cubicBezTo>
                  <a:cubicBezTo>
                    <a:pt x="6" y="1"/>
                    <a:pt x="3" y="0"/>
                    <a:pt x="1" y="1"/>
                  </a:cubicBezTo>
                  <a:cubicBezTo>
                    <a:pt x="0" y="2"/>
                    <a:pt x="1" y="4"/>
                    <a:pt x="1" y="5"/>
                  </a:cubicBezTo>
                  <a:cubicBezTo>
                    <a:pt x="2" y="8"/>
                    <a:pt x="4" y="8"/>
                    <a:pt x="6" y="10"/>
                  </a:cubicBezTo>
                  <a:cubicBezTo>
                    <a:pt x="7" y="12"/>
                    <a:pt x="9" y="13"/>
                    <a:pt x="9" y="15"/>
                  </a:cubicBezTo>
                  <a:cubicBezTo>
                    <a:pt x="11" y="19"/>
                    <a:pt x="8" y="25"/>
                    <a:pt x="11"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27" name="Freeform 12">
              <a:extLst>
                <a:ext uri="{FF2B5EF4-FFF2-40B4-BE49-F238E27FC236}">
                  <a16:creationId xmlns:a16="http://schemas.microsoft.com/office/drawing/2014/main" id="{8375727D-E545-445C-806C-14D0CE39BF3A}"/>
                </a:ext>
              </a:extLst>
            </p:cNvPr>
            <p:cNvSpPr>
              <a:spLocks/>
            </p:cNvSpPr>
            <p:nvPr/>
          </p:nvSpPr>
          <p:spPr bwMode="auto">
            <a:xfrm>
              <a:off x="2220" y="3385"/>
              <a:ext cx="251" cy="332"/>
            </a:xfrm>
            <a:custGeom>
              <a:avLst/>
              <a:gdLst>
                <a:gd name="T0" fmla="*/ 452 w 534"/>
                <a:gd name="T1" fmla="*/ 506 h 708"/>
                <a:gd name="T2" fmla="*/ 452 w 534"/>
                <a:gd name="T3" fmla="*/ 483 h 708"/>
                <a:gd name="T4" fmla="*/ 466 w 534"/>
                <a:gd name="T5" fmla="*/ 457 h 708"/>
                <a:gd name="T6" fmla="*/ 466 w 534"/>
                <a:gd name="T7" fmla="*/ 456 h 708"/>
                <a:gd name="T8" fmla="*/ 491 w 534"/>
                <a:gd name="T9" fmla="*/ 448 h 708"/>
                <a:gd name="T10" fmla="*/ 510 w 534"/>
                <a:gd name="T11" fmla="*/ 449 h 708"/>
                <a:gd name="T12" fmla="*/ 516 w 534"/>
                <a:gd name="T13" fmla="*/ 450 h 708"/>
                <a:gd name="T14" fmla="*/ 525 w 534"/>
                <a:gd name="T15" fmla="*/ 451 h 708"/>
                <a:gd name="T16" fmla="*/ 526 w 534"/>
                <a:gd name="T17" fmla="*/ 446 h 708"/>
                <a:gd name="T18" fmla="*/ 503 w 534"/>
                <a:gd name="T19" fmla="*/ 234 h 708"/>
                <a:gd name="T20" fmla="*/ 461 w 534"/>
                <a:gd name="T21" fmla="*/ 174 h 708"/>
                <a:gd name="T22" fmla="*/ 434 w 534"/>
                <a:gd name="T23" fmla="*/ 84 h 708"/>
                <a:gd name="T24" fmla="*/ 404 w 534"/>
                <a:gd name="T25" fmla="*/ 22 h 708"/>
                <a:gd name="T26" fmla="*/ 394 w 534"/>
                <a:gd name="T27" fmla="*/ 0 h 708"/>
                <a:gd name="T28" fmla="*/ 390 w 534"/>
                <a:gd name="T29" fmla="*/ 4 h 708"/>
                <a:gd name="T30" fmla="*/ 388 w 534"/>
                <a:gd name="T31" fmla="*/ 6 h 708"/>
                <a:gd name="T32" fmla="*/ 384 w 534"/>
                <a:gd name="T33" fmla="*/ 8 h 708"/>
                <a:gd name="T34" fmla="*/ 382 w 534"/>
                <a:gd name="T35" fmla="*/ 9 h 708"/>
                <a:gd name="T36" fmla="*/ 369 w 534"/>
                <a:gd name="T37" fmla="*/ 13 h 708"/>
                <a:gd name="T38" fmla="*/ 334 w 534"/>
                <a:gd name="T39" fmla="*/ 33 h 708"/>
                <a:gd name="T40" fmla="*/ 316 w 534"/>
                <a:gd name="T41" fmla="*/ 45 h 708"/>
                <a:gd name="T42" fmla="*/ 284 w 534"/>
                <a:gd name="T43" fmla="*/ 58 h 708"/>
                <a:gd name="T44" fmla="*/ 251 w 534"/>
                <a:gd name="T45" fmla="*/ 62 h 708"/>
                <a:gd name="T46" fmla="*/ 245 w 534"/>
                <a:gd name="T47" fmla="*/ 62 h 708"/>
                <a:gd name="T48" fmla="*/ 213 w 534"/>
                <a:gd name="T49" fmla="*/ 51 h 708"/>
                <a:gd name="T50" fmla="*/ 191 w 534"/>
                <a:gd name="T51" fmla="*/ 31 h 708"/>
                <a:gd name="T52" fmla="*/ 182 w 534"/>
                <a:gd name="T53" fmla="*/ 20 h 708"/>
                <a:gd name="T54" fmla="*/ 181 w 534"/>
                <a:gd name="T55" fmla="*/ 20 h 708"/>
                <a:gd name="T56" fmla="*/ 171 w 534"/>
                <a:gd name="T57" fmla="*/ 9 h 708"/>
                <a:gd name="T58" fmla="*/ 168 w 534"/>
                <a:gd name="T59" fmla="*/ 49 h 708"/>
                <a:gd name="T60" fmla="*/ 147 w 534"/>
                <a:gd name="T61" fmla="*/ 86 h 708"/>
                <a:gd name="T62" fmla="*/ 111 w 534"/>
                <a:gd name="T63" fmla="*/ 151 h 708"/>
                <a:gd name="T64" fmla="*/ 107 w 534"/>
                <a:gd name="T65" fmla="*/ 196 h 708"/>
                <a:gd name="T66" fmla="*/ 65 w 534"/>
                <a:gd name="T67" fmla="*/ 271 h 708"/>
                <a:gd name="T68" fmla="*/ 31 w 534"/>
                <a:gd name="T69" fmla="*/ 396 h 708"/>
                <a:gd name="T70" fmla="*/ 30 w 534"/>
                <a:gd name="T71" fmla="*/ 435 h 708"/>
                <a:gd name="T72" fmla="*/ 28 w 534"/>
                <a:gd name="T73" fmla="*/ 433 h 708"/>
                <a:gd name="T74" fmla="*/ 15 w 534"/>
                <a:gd name="T75" fmla="*/ 401 h 708"/>
                <a:gd name="T76" fmla="*/ 20 w 534"/>
                <a:gd name="T77" fmla="*/ 315 h 708"/>
                <a:gd name="T78" fmla="*/ 35 w 534"/>
                <a:gd name="T79" fmla="*/ 280 h 708"/>
                <a:gd name="T80" fmla="*/ 57 w 534"/>
                <a:gd name="T81" fmla="*/ 221 h 708"/>
                <a:gd name="T82" fmla="*/ 54 w 534"/>
                <a:gd name="T83" fmla="*/ 225 h 708"/>
                <a:gd name="T84" fmla="*/ 26 w 534"/>
                <a:gd name="T85" fmla="*/ 279 h 708"/>
                <a:gd name="T86" fmla="*/ 12 w 534"/>
                <a:gd name="T87" fmla="*/ 311 h 708"/>
                <a:gd name="T88" fmla="*/ 6 w 534"/>
                <a:gd name="T89" fmla="*/ 399 h 708"/>
                <a:gd name="T90" fmla="*/ 17 w 534"/>
                <a:gd name="T91" fmla="*/ 430 h 708"/>
                <a:gd name="T92" fmla="*/ 30 w 534"/>
                <a:gd name="T93" fmla="*/ 447 h 708"/>
                <a:gd name="T94" fmla="*/ 31 w 534"/>
                <a:gd name="T95" fmla="*/ 459 h 708"/>
                <a:gd name="T96" fmla="*/ 41 w 534"/>
                <a:gd name="T97" fmla="*/ 472 h 708"/>
                <a:gd name="T98" fmla="*/ 95 w 534"/>
                <a:gd name="T99" fmla="*/ 552 h 708"/>
                <a:gd name="T100" fmla="*/ 110 w 534"/>
                <a:gd name="T101" fmla="*/ 577 h 708"/>
                <a:gd name="T102" fmla="*/ 135 w 534"/>
                <a:gd name="T103" fmla="*/ 616 h 708"/>
                <a:gd name="T104" fmla="*/ 150 w 534"/>
                <a:gd name="T105" fmla="*/ 635 h 708"/>
                <a:gd name="T106" fmla="*/ 167 w 534"/>
                <a:gd name="T107" fmla="*/ 655 h 708"/>
                <a:gd name="T108" fmla="*/ 185 w 534"/>
                <a:gd name="T109" fmla="*/ 685 h 708"/>
                <a:gd name="T110" fmla="*/ 365 w 534"/>
                <a:gd name="T111" fmla="*/ 676 h 708"/>
                <a:gd name="T112" fmla="*/ 448 w 534"/>
                <a:gd name="T113" fmla="*/ 610 h 708"/>
                <a:gd name="T114" fmla="*/ 451 w 534"/>
                <a:gd name="T115" fmla="*/ 607 h 708"/>
                <a:gd name="T116" fmla="*/ 452 w 534"/>
                <a:gd name="T117" fmla="*/ 506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4" h="708">
                  <a:moveTo>
                    <a:pt x="452" y="506"/>
                  </a:moveTo>
                  <a:cubicBezTo>
                    <a:pt x="451" y="498"/>
                    <a:pt x="451" y="491"/>
                    <a:pt x="452" y="483"/>
                  </a:cubicBezTo>
                  <a:cubicBezTo>
                    <a:pt x="453" y="476"/>
                    <a:pt x="456" y="465"/>
                    <a:pt x="466" y="457"/>
                  </a:cubicBezTo>
                  <a:cubicBezTo>
                    <a:pt x="466" y="456"/>
                    <a:pt x="466" y="456"/>
                    <a:pt x="466" y="456"/>
                  </a:cubicBezTo>
                  <a:cubicBezTo>
                    <a:pt x="473" y="451"/>
                    <a:pt x="482" y="448"/>
                    <a:pt x="491" y="448"/>
                  </a:cubicBezTo>
                  <a:cubicBezTo>
                    <a:pt x="498" y="447"/>
                    <a:pt x="505" y="448"/>
                    <a:pt x="510" y="449"/>
                  </a:cubicBezTo>
                  <a:cubicBezTo>
                    <a:pt x="510" y="449"/>
                    <a:pt x="510" y="449"/>
                    <a:pt x="516" y="450"/>
                  </a:cubicBezTo>
                  <a:cubicBezTo>
                    <a:pt x="519" y="450"/>
                    <a:pt x="522" y="451"/>
                    <a:pt x="525" y="451"/>
                  </a:cubicBezTo>
                  <a:cubicBezTo>
                    <a:pt x="526" y="450"/>
                    <a:pt x="526" y="448"/>
                    <a:pt x="526" y="446"/>
                  </a:cubicBezTo>
                  <a:cubicBezTo>
                    <a:pt x="534" y="374"/>
                    <a:pt x="534" y="299"/>
                    <a:pt x="503" y="234"/>
                  </a:cubicBezTo>
                  <a:cubicBezTo>
                    <a:pt x="492" y="212"/>
                    <a:pt x="478" y="191"/>
                    <a:pt x="461" y="174"/>
                  </a:cubicBezTo>
                  <a:cubicBezTo>
                    <a:pt x="456" y="143"/>
                    <a:pt x="447" y="112"/>
                    <a:pt x="434" y="84"/>
                  </a:cubicBezTo>
                  <a:cubicBezTo>
                    <a:pt x="425" y="63"/>
                    <a:pt x="413" y="43"/>
                    <a:pt x="404" y="22"/>
                  </a:cubicBezTo>
                  <a:cubicBezTo>
                    <a:pt x="401" y="15"/>
                    <a:pt x="398" y="7"/>
                    <a:pt x="394" y="0"/>
                  </a:cubicBezTo>
                  <a:cubicBezTo>
                    <a:pt x="393" y="2"/>
                    <a:pt x="392" y="3"/>
                    <a:pt x="390" y="4"/>
                  </a:cubicBezTo>
                  <a:cubicBezTo>
                    <a:pt x="389" y="5"/>
                    <a:pt x="388" y="5"/>
                    <a:pt x="388" y="6"/>
                  </a:cubicBezTo>
                  <a:cubicBezTo>
                    <a:pt x="386" y="7"/>
                    <a:pt x="385" y="8"/>
                    <a:pt x="384" y="8"/>
                  </a:cubicBezTo>
                  <a:cubicBezTo>
                    <a:pt x="383" y="9"/>
                    <a:pt x="383" y="9"/>
                    <a:pt x="382" y="9"/>
                  </a:cubicBezTo>
                  <a:cubicBezTo>
                    <a:pt x="377" y="10"/>
                    <a:pt x="374" y="11"/>
                    <a:pt x="369" y="13"/>
                  </a:cubicBezTo>
                  <a:cubicBezTo>
                    <a:pt x="356" y="16"/>
                    <a:pt x="346" y="24"/>
                    <a:pt x="334" y="33"/>
                  </a:cubicBezTo>
                  <a:cubicBezTo>
                    <a:pt x="328" y="37"/>
                    <a:pt x="322" y="41"/>
                    <a:pt x="316" y="45"/>
                  </a:cubicBezTo>
                  <a:cubicBezTo>
                    <a:pt x="305" y="51"/>
                    <a:pt x="294" y="55"/>
                    <a:pt x="284" y="58"/>
                  </a:cubicBezTo>
                  <a:cubicBezTo>
                    <a:pt x="272" y="61"/>
                    <a:pt x="261" y="62"/>
                    <a:pt x="251" y="62"/>
                  </a:cubicBezTo>
                  <a:cubicBezTo>
                    <a:pt x="249" y="62"/>
                    <a:pt x="247" y="62"/>
                    <a:pt x="245" y="62"/>
                  </a:cubicBezTo>
                  <a:cubicBezTo>
                    <a:pt x="232" y="61"/>
                    <a:pt x="222" y="57"/>
                    <a:pt x="213" y="51"/>
                  </a:cubicBezTo>
                  <a:cubicBezTo>
                    <a:pt x="204" y="46"/>
                    <a:pt x="197" y="38"/>
                    <a:pt x="191" y="31"/>
                  </a:cubicBezTo>
                  <a:cubicBezTo>
                    <a:pt x="188" y="27"/>
                    <a:pt x="185" y="23"/>
                    <a:pt x="182" y="20"/>
                  </a:cubicBezTo>
                  <a:cubicBezTo>
                    <a:pt x="182" y="20"/>
                    <a:pt x="182" y="20"/>
                    <a:pt x="181" y="20"/>
                  </a:cubicBezTo>
                  <a:cubicBezTo>
                    <a:pt x="178" y="16"/>
                    <a:pt x="175" y="12"/>
                    <a:pt x="171" y="9"/>
                  </a:cubicBezTo>
                  <a:cubicBezTo>
                    <a:pt x="170" y="22"/>
                    <a:pt x="171" y="36"/>
                    <a:pt x="168" y="49"/>
                  </a:cubicBezTo>
                  <a:cubicBezTo>
                    <a:pt x="164" y="63"/>
                    <a:pt x="155" y="75"/>
                    <a:pt x="147" y="86"/>
                  </a:cubicBezTo>
                  <a:cubicBezTo>
                    <a:pt x="132" y="107"/>
                    <a:pt x="118" y="127"/>
                    <a:pt x="111" y="151"/>
                  </a:cubicBezTo>
                  <a:cubicBezTo>
                    <a:pt x="106" y="166"/>
                    <a:pt x="105" y="181"/>
                    <a:pt x="107" y="196"/>
                  </a:cubicBezTo>
                  <a:cubicBezTo>
                    <a:pt x="90" y="220"/>
                    <a:pt x="76" y="245"/>
                    <a:pt x="65" y="271"/>
                  </a:cubicBezTo>
                  <a:cubicBezTo>
                    <a:pt x="47" y="311"/>
                    <a:pt x="35" y="353"/>
                    <a:pt x="31" y="396"/>
                  </a:cubicBezTo>
                  <a:cubicBezTo>
                    <a:pt x="30" y="409"/>
                    <a:pt x="29" y="422"/>
                    <a:pt x="30" y="435"/>
                  </a:cubicBezTo>
                  <a:cubicBezTo>
                    <a:pt x="29" y="435"/>
                    <a:pt x="29" y="434"/>
                    <a:pt x="28" y="433"/>
                  </a:cubicBezTo>
                  <a:cubicBezTo>
                    <a:pt x="22" y="423"/>
                    <a:pt x="18" y="412"/>
                    <a:pt x="15" y="401"/>
                  </a:cubicBezTo>
                  <a:cubicBezTo>
                    <a:pt x="7" y="373"/>
                    <a:pt x="10" y="342"/>
                    <a:pt x="20" y="315"/>
                  </a:cubicBezTo>
                  <a:cubicBezTo>
                    <a:pt x="24" y="303"/>
                    <a:pt x="30" y="292"/>
                    <a:pt x="35" y="280"/>
                  </a:cubicBezTo>
                  <a:cubicBezTo>
                    <a:pt x="43" y="261"/>
                    <a:pt x="50" y="241"/>
                    <a:pt x="57" y="221"/>
                  </a:cubicBezTo>
                  <a:cubicBezTo>
                    <a:pt x="56" y="222"/>
                    <a:pt x="55" y="224"/>
                    <a:pt x="54" y="225"/>
                  </a:cubicBezTo>
                  <a:cubicBezTo>
                    <a:pt x="43" y="242"/>
                    <a:pt x="35" y="260"/>
                    <a:pt x="26" y="279"/>
                  </a:cubicBezTo>
                  <a:cubicBezTo>
                    <a:pt x="21" y="289"/>
                    <a:pt x="16" y="300"/>
                    <a:pt x="12" y="311"/>
                  </a:cubicBezTo>
                  <a:cubicBezTo>
                    <a:pt x="2" y="339"/>
                    <a:pt x="0" y="370"/>
                    <a:pt x="6" y="399"/>
                  </a:cubicBezTo>
                  <a:cubicBezTo>
                    <a:pt x="8" y="410"/>
                    <a:pt x="11" y="421"/>
                    <a:pt x="17" y="430"/>
                  </a:cubicBezTo>
                  <a:cubicBezTo>
                    <a:pt x="20" y="436"/>
                    <a:pt x="25" y="442"/>
                    <a:pt x="30" y="447"/>
                  </a:cubicBezTo>
                  <a:cubicBezTo>
                    <a:pt x="30" y="451"/>
                    <a:pt x="30" y="455"/>
                    <a:pt x="31" y="459"/>
                  </a:cubicBezTo>
                  <a:cubicBezTo>
                    <a:pt x="35" y="463"/>
                    <a:pt x="38" y="468"/>
                    <a:pt x="41" y="472"/>
                  </a:cubicBezTo>
                  <a:cubicBezTo>
                    <a:pt x="64" y="503"/>
                    <a:pt x="80" y="528"/>
                    <a:pt x="95" y="552"/>
                  </a:cubicBezTo>
                  <a:cubicBezTo>
                    <a:pt x="100" y="560"/>
                    <a:pt x="105" y="569"/>
                    <a:pt x="110" y="577"/>
                  </a:cubicBezTo>
                  <a:cubicBezTo>
                    <a:pt x="118" y="591"/>
                    <a:pt x="126" y="604"/>
                    <a:pt x="135" y="616"/>
                  </a:cubicBezTo>
                  <a:cubicBezTo>
                    <a:pt x="140" y="623"/>
                    <a:pt x="145" y="629"/>
                    <a:pt x="150" y="635"/>
                  </a:cubicBezTo>
                  <a:cubicBezTo>
                    <a:pt x="156" y="642"/>
                    <a:pt x="161" y="648"/>
                    <a:pt x="167" y="655"/>
                  </a:cubicBezTo>
                  <a:cubicBezTo>
                    <a:pt x="175" y="665"/>
                    <a:pt x="181" y="675"/>
                    <a:pt x="185" y="685"/>
                  </a:cubicBezTo>
                  <a:cubicBezTo>
                    <a:pt x="243" y="708"/>
                    <a:pt x="310" y="705"/>
                    <a:pt x="365" y="676"/>
                  </a:cubicBezTo>
                  <a:cubicBezTo>
                    <a:pt x="396" y="659"/>
                    <a:pt x="423" y="635"/>
                    <a:pt x="448" y="610"/>
                  </a:cubicBezTo>
                  <a:cubicBezTo>
                    <a:pt x="449" y="609"/>
                    <a:pt x="450" y="608"/>
                    <a:pt x="451" y="607"/>
                  </a:cubicBezTo>
                  <a:cubicBezTo>
                    <a:pt x="454" y="575"/>
                    <a:pt x="454" y="541"/>
                    <a:pt x="452" y="50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28" name="Freeform 13">
              <a:extLst>
                <a:ext uri="{FF2B5EF4-FFF2-40B4-BE49-F238E27FC236}">
                  <a16:creationId xmlns:a16="http://schemas.microsoft.com/office/drawing/2014/main" id="{23979A1A-DCA4-4AA6-ACB1-813B6FC78186}"/>
                </a:ext>
              </a:extLst>
            </p:cNvPr>
            <p:cNvSpPr>
              <a:spLocks/>
            </p:cNvSpPr>
            <p:nvPr/>
          </p:nvSpPr>
          <p:spPr bwMode="auto">
            <a:xfrm>
              <a:off x="2125" y="3589"/>
              <a:ext cx="181" cy="178"/>
            </a:xfrm>
            <a:custGeom>
              <a:avLst/>
              <a:gdLst>
                <a:gd name="T0" fmla="*/ 355 w 384"/>
                <a:gd name="T1" fmla="*/ 225 h 379"/>
                <a:gd name="T2" fmla="*/ 323 w 384"/>
                <a:gd name="T3" fmla="*/ 185 h 379"/>
                <a:gd name="T4" fmla="*/ 283 w 384"/>
                <a:gd name="T5" fmla="*/ 119 h 379"/>
                <a:gd name="T6" fmla="*/ 230 w 384"/>
                <a:gd name="T7" fmla="*/ 40 h 379"/>
                <a:gd name="T8" fmla="*/ 202 w 384"/>
                <a:gd name="T9" fmla="*/ 10 h 379"/>
                <a:gd name="T10" fmla="*/ 183 w 384"/>
                <a:gd name="T11" fmla="*/ 2 h 379"/>
                <a:gd name="T12" fmla="*/ 162 w 384"/>
                <a:gd name="T13" fmla="*/ 4 h 379"/>
                <a:gd name="T14" fmla="*/ 147 w 384"/>
                <a:gd name="T15" fmla="*/ 16 h 379"/>
                <a:gd name="T16" fmla="*/ 136 w 384"/>
                <a:gd name="T17" fmla="*/ 33 h 379"/>
                <a:gd name="T18" fmla="*/ 125 w 384"/>
                <a:gd name="T19" fmla="*/ 50 h 379"/>
                <a:gd name="T20" fmla="*/ 111 w 384"/>
                <a:gd name="T21" fmla="*/ 64 h 379"/>
                <a:gd name="T22" fmla="*/ 90 w 384"/>
                <a:gd name="T23" fmla="*/ 69 h 379"/>
                <a:gd name="T24" fmla="*/ 69 w 384"/>
                <a:gd name="T25" fmla="*/ 70 h 379"/>
                <a:gd name="T26" fmla="*/ 48 w 384"/>
                <a:gd name="T27" fmla="*/ 71 h 379"/>
                <a:gd name="T28" fmla="*/ 29 w 384"/>
                <a:gd name="T29" fmla="*/ 80 h 379"/>
                <a:gd name="T30" fmla="*/ 19 w 384"/>
                <a:gd name="T31" fmla="*/ 100 h 379"/>
                <a:gd name="T32" fmla="*/ 18 w 384"/>
                <a:gd name="T33" fmla="*/ 123 h 379"/>
                <a:gd name="T34" fmla="*/ 23 w 384"/>
                <a:gd name="T35" fmla="*/ 175 h 379"/>
                <a:gd name="T36" fmla="*/ 16 w 384"/>
                <a:gd name="T37" fmla="*/ 225 h 379"/>
                <a:gd name="T38" fmla="*/ 3 w 384"/>
                <a:gd name="T39" fmla="*/ 254 h 379"/>
                <a:gd name="T40" fmla="*/ 0 w 384"/>
                <a:gd name="T41" fmla="*/ 269 h 379"/>
                <a:gd name="T42" fmla="*/ 4 w 384"/>
                <a:gd name="T43" fmla="*/ 285 h 379"/>
                <a:gd name="T44" fmla="*/ 19 w 384"/>
                <a:gd name="T45" fmla="*/ 297 h 379"/>
                <a:gd name="T46" fmla="*/ 39 w 384"/>
                <a:gd name="T47" fmla="*/ 304 h 379"/>
                <a:gd name="T48" fmla="*/ 82 w 384"/>
                <a:gd name="T49" fmla="*/ 317 h 379"/>
                <a:gd name="T50" fmla="*/ 227 w 384"/>
                <a:gd name="T51" fmla="*/ 356 h 379"/>
                <a:gd name="T52" fmla="*/ 296 w 384"/>
                <a:gd name="T53" fmla="*/ 378 h 379"/>
                <a:gd name="T54" fmla="*/ 340 w 384"/>
                <a:gd name="T55" fmla="*/ 367 h 379"/>
                <a:gd name="T56" fmla="*/ 372 w 384"/>
                <a:gd name="T57" fmla="*/ 333 h 379"/>
                <a:gd name="T58" fmla="*/ 378 w 384"/>
                <a:gd name="T59" fmla="*/ 269 h 379"/>
                <a:gd name="T60" fmla="*/ 355 w 384"/>
                <a:gd name="T61" fmla="*/ 225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4" h="379">
                  <a:moveTo>
                    <a:pt x="355" y="225"/>
                  </a:moveTo>
                  <a:cubicBezTo>
                    <a:pt x="345" y="211"/>
                    <a:pt x="333" y="199"/>
                    <a:pt x="323" y="185"/>
                  </a:cubicBezTo>
                  <a:cubicBezTo>
                    <a:pt x="308" y="165"/>
                    <a:pt x="296" y="142"/>
                    <a:pt x="283" y="119"/>
                  </a:cubicBezTo>
                  <a:cubicBezTo>
                    <a:pt x="266" y="92"/>
                    <a:pt x="248" y="66"/>
                    <a:pt x="230" y="40"/>
                  </a:cubicBezTo>
                  <a:cubicBezTo>
                    <a:pt x="222" y="29"/>
                    <a:pt x="213" y="18"/>
                    <a:pt x="202" y="10"/>
                  </a:cubicBezTo>
                  <a:cubicBezTo>
                    <a:pt x="196" y="6"/>
                    <a:pt x="190" y="3"/>
                    <a:pt x="183" y="2"/>
                  </a:cubicBezTo>
                  <a:cubicBezTo>
                    <a:pt x="176" y="0"/>
                    <a:pt x="169" y="1"/>
                    <a:pt x="162" y="4"/>
                  </a:cubicBezTo>
                  <a:cubicBezTo>
                    <a:pt x="156" y="6"/>
                    <a:pt x="151" y="11"/>
                    <a:pt x="147" y="16"/>
                  </a:cubicBezTo>
                  <a:cubicBezTo>
                    <a:pt x="142" y="21"/>
                    <a:pt x="139" y="27"/>
                    <a:pt x="136" y="33"/>
                  </a:cubicBezTo>
                  <a:cubicBezTo>
                    <a:pt x="132" y="39"/>
                    <a:pt x="129" y="45"/>
                    <a:pt x="125" y="50"/>
                  </a:cubicBezTo>
                  <a:cubicBezTo>
                    <a:pt x="121" y="55"/>
                    <a:pt x="116" y="60"/>
                    <a:pt x="111" y="64"/>
                  </a:cubicBezTo>
                  <a:cubicBezTo>
                    <a:pt x="104" y="67"/>
                    <a:pt x="97" y="69"/>
                    <a:pt x="90" y="69"/>
                  </a:cubicBezTo>
                  <a:cubicBezTo>
                    <a:pt x="83" y="70"/>
                    <a:pt x="76" y="70"/>
                    <a:pt x="69" y="70"/>
                  </a:cubicBezTo>
                  <a:cubicBezTo>
                    <a:pt x="62" y="69"/>
                    <a:pt x="55" y="69"/>
                    <a:pt x="48" y="71"/>
                  </a:cubicBezTo>
                  <a:cubicBezTo>
                    <a:pt x="41" y="72"/>
                    <a:pt x="34" y="75"/>
                    <a:pt x="29" y="80"/>
                  </a:cubicBezTo>
                  <a:cubicBezTo>
                    <a:pt x="24" y="85"/>
                    <a:pt x="20" y="93"/>
                    <a:pt x="19" y="100"/>
                  </a:cubicBezTo>
                  <a:cubicBezTo>
                    <a:pt x="17" y="108"/>
                    <a:pt x="18" y="116"/>
                    <a:pt x="18" y="123"/>
                  </a:cubicBezTo>
                  <a:cubicBezTo>
                    <a:pt x="19" y="140"/>
                    <a:pt x="22" y="157"/>
                    <a:pt x="23" y="175"/>
                  </a:cubicBezTo>
                  <a:cubicBezTo>
                    <a:pt x="24" y="192"/>
                    <a:pt x="23" y="209"/>
                    <a:pt x="16" y="225"/>
                  </a:cubicBezTo>
                  <a:cubicBezTo>
                    <a:pt x="12" y="235"/>
                    <a:pt x="7" y="244"/>
                    <a:pt x="3" y="254"/>
                  </a:cubicBezTo>
                  <a:cubicBezTo>
                    <a:pt x="1" y="259"/>
                    <a:pt x="0" y="264"/>
                    <a:pt x="0" y="269"/>
                  </a:cubicBezTo>
                  <a:cubicBezTo>
                    <a:pt x="0" y="275"/>
                    <a:pt x="1" y="280"/>
                    <a:pt x="4" y="285"/>
                  </a:cubicBezTo>
                  <a:cubicBezTo>
                    <a:pt x="7" y="290"/>
                    <a:pt x="13" y="295"/>
                    <a:pt x="19" y="297"/>
                  </a:cubicBezTo>
                  <a:cubicBezTo>
                    <a:pt x="25" y="300"/>
                    <a:pt x="32" y="302"/>
                    <a:pt x="39" y="304"/>
                  </a:cubicBezTo>
                  <a:cubicBezTo>
                    <a:pt x="53" y="308"/>
                    <a:pt x="68" y="313"/>
                    <a:pt x="82" y="317"/>
                  </a:cubicBezTo>
                  <a:cubicBezTo>
                    <a:pt x="130" y="332"/>
                    <a:pt x="180" y="337"/>
                    <a:pt x="227" y="356"/>
                  </a:cubicBezTo>
                  <a:cubicBezTo>
                    <a:pt x="250" y="365"/>
                    <a:pt x="272" y="377"/>
                    <a:pt x="296" y="378"/>
                  </a:cubicBezTo>
                  <a:cubicBezTo>
                    <a:pt x="312" y="379"/>
                    <a:pt x="327" y="375"/>
                    <a:pt x="340" y="367"/>
                  </a:cubicBezTo>
                  <a:cubicBezTo>
                    <a:pt x="354" y="359"/>
                    <a:pt x="364" y="347"/>
                    <a:pt x="372" y="333"/>
                  </a:cubicBezTo>
                  <a:cubicBezTo>
                    <a:pt x="382" y="314"/>
                    <a:pt x="384" y="291"/>
                    <a:pt x="378" y="269"/>
                  </a:cubicBezTo>
                  <a:cubicBezTo>
                    <a:pt x="374" y="253"/>
                    <a:pt x="365" y="239"/>
                    <a:pt x="355" y="2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29" name="Freeform 14">
              <a:extLst>
                <a:ext uri="{FF2B5EF4-FFF2-40B4-BE49-F238E27FC236}">
                  <a16:creationId xmlns:a16="http://schemas.microsoft.com/office/drawing/2014/main" id="{45180095-4BBE-4234-9611-03CACA3CB06C}"/>
                </a:ext>
              </a:extLst>
            </p:cNvPr>
            <p:cNvSpPr>
              <a:spLocks/>
            </p:cNvSpPr>
            <p:nvPr/>
          </p:nvSpPr>
          <p:spPr bwMode="auto">
            <a:xfrm>
              <a:off x="2432" y="3600"/>
              <a:ext cx="163" cy="168"/>
            </a:xfrm>
            <a:custGeom>
              <a:avLst/>
              <a:gdLst>
                <a:gd name="T0" fmla="*/ 333 w 347"/>
                <a:gd name="T1" fmla="*/ 154 h 358"/>
                <a:gd name="T2" fmla="*/ 320 w 347"/>
                <a:gd name="T3" fmla="*/ 145 h 358"/>
                <a:gd name="T4" fmla="*/ 296 w 347"/>
                <a:gd name="T5" fmla="*/ 126 h 358"/>
                <a:gd name="T6" fmla="*/ 273 w 347"/>
                <a:gd name="T7" fmla="*/ 105 h 358"/>
                <a:gd name="T8" fmla="*/ 259 w 347"/>
                <a:gd name="T9" fmla="*/ 77 h 358"/>
                <a:gd name="T10" fmla="*/ 257 w 347"/>
                <a:gd name="T11" fmla="*/ 58 h 358"/>
                <a:gd name="T12" fmla="*/ 253 w 347"/>
                <a:gd name="T13" fmla="*/ 37 h 358"/>
                <a:gd name="T14" fmla="*/ 245 w 347"/>
                <a:gd name="T15" fmla="*/ 24 h 358"/>
                <a:gd name="T16" fmla="*/ 229 w 347"/>
                <a:gd name="T17" fmla="*/ 15 h 358"/>
                <a:gd name="T18" fmla="*/ 210 w 347"/>
                <a:gd name="T19" fmla="*/ 12 h 358"/>
                <a:gd name="T20" fmla="*/ 165 w 347"/>
                <a:gd name="T21" fmla="*/ 19 h 358"/>
                <a:gd name="T22" fmla="*/ 123 w 347"/>
                <a:gd name="T23" fmla="*/ 15 h 358"/>
                <a:gd name="T24" fmla="*/ 99 w 347"/>
                <a:gd name="T25" fmla="*/ 8 h 358"/>
                <a:gd name="T26" fmla="*/ 60 w 347"/>
                <a:gd name="T27" fmla="*/ 1 h 358"/>
                <a:gd name="T28" fmla="*/ 43 w 347"/>
                <a:gd name="T29" fmla="*/ 0 h 358"/>
                <a:gd name="T30" fmla="*/ 27 w 347"/>
                <a:gd name="T31" fmla="*/ 6 h 358"/>
                <a:gd name="T32" fmla="*/ 19 w 347"/>
                <a:gd name="T33" fmla="*/ 22 h 358"/>
                <a:gd name="T34" fmla="*/ 19 w 347"/>
                <a:gd name="T35" fmla="*/ 40 h 358"/>
                <a:gd name="T36" fmla="*/ 18 w 347"/>
                <a:gd name="T37" fmla="*/ 150 h 358"/>
                <a:gd name="T38" fmla="*/ 8 w 347"/>
                <a:gd name="T39" fmla="*/ 210 h 358"/>
                <a:gd name="T40" fmla="*/ 0 w 347"/>
                <a:gd name="T41" fmla="*/ 282 h 358"/>
                <a:gd name="T42" fmla="*/ 9 w 347"/>
                <a:gd name="T43" fmla="*/ 322 h 358"/>
                <a:gd name="T44" fmla="*/ 41 w 347"/>
                <a:gd name="T45" fmla="*/ 347 h 358"/>
                <a:gd name="T46" fmla="*/ 98 w 347"/>
                <a:gd name="T47" fmla="*/ 356 h 358"/>
                <a:gd name="T48" fmla="*/ 142 w 347"/>
                <a:gd name="T49" fmla="*/ 337 h 358"/>
                <a:gd name="T50" fmla="*/ 177 w 347"/>
                <a:gd name="T51" fmla="*/ 305 h 358"/>
                <a:gd name="T52" fmla="*/ 220 w 347"/>
                <a:gd name="T53" fmla="*/ 270 h 358"/>
                <a:gd name="T54" fmla="*/ 294 w 347"/>
                <a:gd name="T55" fmla="*/ 231 h 358"/>
                <a:gd name="T56" fmla="*/ 334 w 347"/>
                <a:gd name="T57" fmla="*/ 203 h 358"/>
                <a:gd name="T58" fmla="*/ 345 w 347"/>
                <a:gd name="T59" fmla="*/ 184 h 358"/>
                <a:gd name="T60" fmla="*/ 342 w 347"/>
                <a:gd name="T61" fmla="*/ 165 h 358"/>
                <a:gd name="T62" fmla="*/ 333 w 347"/>
                <a:gd name="T63" fmla="*/ 15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7" h="358">
                  <a:moveTo>
                    <a:pt x="333" y="154"/>
                  </a:moveTo>
                  <a:cubicBezTo>
                    <a:pt x="329" y="151"/>
                    <a:pt x="324" y="148"/>
                    <a:pt x="320" y="145"/>
                  </a:cubicBezTo>
                  <a:cubicBezTo>
                    <a:pt x="312" y="140"/>
                    <a:pt x="304" y="133"/>
                    <a:pt x="296" y="126"/>
                  </a:cubicBezTo>
                  <a:cubicBezTo>
                    <a:pt x="288" y="119"/>
                    <a:pt x="280" y="113"/>
                    <a:pt x="273" y="105"/>
                  </a:cubicBezTo>
                  <a:cubicBezTo>
                    <a:pt x="266" y="96"/>
                    <a:pt x="261" y="87"/>
                    <a:pt x="259" y="77"/>
                  </a:cubicBezTo>
                  <a:cubicBezTo>
                    <a:pt x="258" y="71"/>
                    <a:pt x="258" y="64"/>
                    <a:pt x="257" y="58"/>
                  </a:cubicBezTo>
                  <a:cubicBezTo>
                    <a:pt x="257" y="51"/>
                    <a:pt x="255" y="43"/>
                    <a:pt x="253" y="37"/>
                  </a:cubicBezTo>
                  <a:cubicBezTo>
                    <a:pt x="251" y="32"/>
                    <a:pt x="248" y="28"/>
                    <a:pt x="245" y="24"/>
                  </a:cubicBezTo>
                  <a:cubicBezTo>
                    <a:pt x="241" y="20"/>
                    <a:pt x="235" y="17"/>
                    <a:pt x="229" y="15"/>
                  </a:cubicBezTo>
                  <a:cubicBezTo>
                    <a:pt x="223" y="13"/>
                    <a:pt x="216" y="12"/>
                    <a:pt x="210" y="12"/>
                  </a:cubicBezTo>
                  <a:cubicBezTo>
                    <a:pt x="195" y="12"/>
                    <a:pt x="180" y="17"/>
                    <a:pt x="165" y="19"/>
                  </a:cubicBezTo>
                  <a:cubicBezTo>
                    <a:pt x="151" y="21"/>
                    <a:pt x="137" y="19"/>
                    <a:pt x="123" y="15"/>
                  </a:cubicBezTo>
                  <a:cubicBezTo>
                    <a:pt x="115" y="13"/>
                    <a:pt x="107" y="10"/>
                    <a:pt x="99" y="8"/>
                  </a:cubicBezTo>
                  <a:cubicBezTo>
                    <a:pt x="86" y="5"/>
                    <a:pt x="73" y="3"/>
                    <a:pt x="60" y="1"/>
                  </a:cubicBezTo>
                  <a:cubicBezTo>
                    <a:pt x="54" y="0"/>
                    <a:pt x="48" y="0"/>
                    <a:pt x="43" y="0"/>
                  </a:cubicBezTo>
                  <a:cubicBezTo>
                    <a:pt x="37" y="0"/>
                    <a:pt x="31" y="2"/>
                    <a:pt x="27" y="6"/>
                  </a:cubicBezTo>
                  <a:cubicBezTo>
                    <a:pt x="22" y="10"/>
                    <a:pt x="20" y="16"/>
                    <a:pt x="19" y="22"/>
                  </a:cubicBezTo>
                  <a:cubicBezTo>
                    <a:pt x="18" y="28"/>
                    <a:pt x="18" y="34"/>
                    <a:pt x="19" y="40"/>
                  </a:cubicBezTo>
                  <a:cubicBezTo>
                    <a:pt x="21" y="77"/>
                    <a:pt x="21" y="114"/>
                    <a:pt x="18" y="150"/>
                  </a:cubicBezTo>
                  <a:cubicBezTo>
                    <a:pt x="15" y="170"/>
                    <a:pt x="12" y="190"/>
                    <a:pt x="8" y="210"/>
                  </a:cubicBezTo>
                  <a:cubicBezTo>
                    <a:pt x="4" y="234"/>
                    <a:pt x="0" y="258"/>
                    <a:pt x="0" y="282"/>
                  </a:cubicBezTo>
                  <a:cubicBezTo>
                    <a:pt x="0" y="296"/>
                    <a:pt x="1" y="310"/>
                    <a:pt x="9" y="322"/>
                  </a:cubicBezTo>
                  <a:cubicBezTo>
                    <a:pt x="16" y="334"/>
                    <a:pt x="28" y="341"/>
                    <a:pt x="41" y="347"/>
                  </a:cubicBezTo>
                  <a:cubicBezTo>
                    <a:pt x="58" y="355"/>
                    <a:pt x="78" y="358"/>
                    <a:pt x="98" y="356"/>
                  </a:cubicBezTo>
                  <a:cubicBezTo>
                    <a:pt x="114" y="353"/>
                    <a:pt x="129" y="346"/>
                    <a:pt x="142" y="337"/>
                  </a:cubicBezTo>
                  <a:cubicBezTo>
                    <a:pt x="155" y="328"/>
                    <a:pt x="166" y="316"/>
                    <a:pt x="177" y="305"/>
                  </a:cubicBezTo>
                  <a:cubicBezTo>
                    <a:pt x="191" y="292"/>
                    <a:pt x="205" y="280"/>
                    <a:pt x="220" y="270"/>
                  </a:cubicBezTo>
                  <a:cubicBezTo>
                    <a:pt x="244" y="255"/>
                    <a:pt x="269" y="244"/>
                    <a:pt x="294" y="231"/>
                  </a:cubicBezTo>
                  <a:cubicBezTo>
                    <a:pt x="309" y="224"/>
                    <a:pt x="323" y="215"/>
                    <a:pt x="334" y="203"/>
                  </a:cubicBezTo>
                  <a:cubicBezTo>
                    <a:pt x="339" y="197"/>
                    <a:pt x="342" y="191"/>
                    <a:pt x="345" y="184"/>
                  </a:cubicBezTo>
                  <a:cubicBezTo>
                    <a:pt x="347" y="178"/>
                    <a:pt x="346" y="171"/>
                    <a:pt x="342" y="165"/>
                  </a:cubicBezTo>
                  <a:cubicBezTo>
                    <a:pt x="340" y="160"/>
                    <a:pt x="336" y="157"/>
                    <a:pt x="333" y="1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30" name="Freeform 15">
              <a:extLst>
                <a:ext uri="{FF2B5EF4-FFF2-40B4-BE49-F238E27FC236}">
                  <a16:creationId xmlns:a16="http://schemas.microsoft.com/office/drawing/2014/main" id="{DBB2EFE7-FB4F-4BC9-9632-3DF20A999E07}"/>
                </a:ext>
              </a:extLst>
            </p:cNvPr>
            <p:cNvSpPr>
              <a:spLocks noEditPoints="1"/>
            </p:cNvSpPr>
            <p:nvPr/>
          </p:nvSpPr>
          <p:spPr bwMode="auto">
            <a:xfrm>
              <a:off x="2291" y="3330"/>
              <a:ext cx="116" cy="80"/>
            </a:xfrm>
            <a:custGeom>
              <a:avLst/>
              <a:gdLst>
                <a:gd name="T0" fmla="*/ 242 w 246"/>
                <a:gd name="T1" fmla="*/ 53 h 171"/>
                <a:gd name="T2" fmla="*/ 233 w 246"/>
                <a:gd name="T3" fmla="*/ 45 h 171"/>
                <a:gd name="T4" fmla="*/ 175 w 246"/>
                <a:gd name="T5" fmla="*/ 25 h 171"/>
                <a:gd name="T6" fmla="*/ 133 w 246"/>
                <a:gd name="T7" fmla="*/ 5 h 171"/>
                <a:gd name="T8" fmla="*/ 32 w 246"/>
                <a:gd name="T9" fmla="*/ 40 h 171"/>
                <a:gd name="T10" fmla="*/ 4 w 246"/>
                <a:gd name="T11" fmla="*/ 73 h 171"/>
                <a:gd name="T12" fmla="*/ 0 w 246"/>
                <a:gd name="T13" fmla="*/ 90 h 171"/>
                <a:gd name="T14" fmla="*/ 2 w 246"/>
                <a:gd name="T15" fmla="*/ 95 h 171"/>
                <a:gd name="T16" fmla="*/ 4 w 246"/>
                <a:gd name="T17" fmla="*/ 96 h 171"/>
                <a:gd name="T18" fmla="*/ 5 w 246"/>
                <a:gd name="T19" fmla="*/ 96 h 171"/>
                <a:gd name="T20" fmla="*/ 25 w 246"/>
                <a:gd name="T21" fmla="*/ 103 h 171"/>
                <a:gd name="T22" fmla="*/ 77 w 246"/>
                <a:gd name="T23" fmla="*/ 124 h 171"/>
                <a:gd name="T24" fmla="*/ 145 w 246"/>
                <a:gd name="T25" fmla="*/ 112 h 171"/>
                <a:gd name="T26" fmla="*/ 203 w 246"/>
                <a:gd name="T27" fmla="*/ 74 h 171"/>
                <a:gd name="T28" fmla="*/ 214 w 246"/>
                <a:gd name="T29" fmla="*/ 65 h 171"/>
                <a:gd name="T30" fmla="*/ 229 w 246"/>
                <a:gd name="T31" fmla="*/ 65 h 171"/>
                <a:gd name="T32" fmla="*/ 226 w 246"/>
                <a:gd name="T33" fmla="*/ 72 h 171"/>
                <a:gd name="T34" fmla="*/ 224 w 246"/>
                <a:gd name="T35" fmla="*/ 73 h 171"/>
                <a:gd name="T36" fmla="*/ 217 w 246"/>
                <a:gd name="T37" fmla="*/ 77 h 171"/>
                <a:gd name="T38" fmla="*/ 206 w 246"/>
                <a:gd name="T39" fmla="*/ 83 h 171"/>
                <a:gd name="T40" fmla="*/ 190 w 246"/>
                <a:gd name="T41" fmla="*/ 96 h 171"/>
                <a:gd name="T42" fmla="*/ 116 w 246"/>
                <a:gd name="T43" fmla="*/ 130 h 171"/>
                <a:gd name="T44" fmla="*/ 76 w 246"/>
                <a:gd name="T45" fmla="*/ 135 h 171"/>
                <a:gd name="T46" fmla="*/ 25 w 246"/>
                <a:gd name="T47" fmla="*/ 112 h 171"/>
                <a:gd name="T48" fmla="*/ 35 w 246"/>
                <a:gd name="T49" fmla="*/ 126 h 171"/>
                <a:gd name="T50" fmla="*/ 94 w 246"/>
                <a:gd name="T51" fmla="*/ 170 h 171"/>
                <a:gd name="T52" fmla="*/ 162 w 246"/>
                <a:gd name="T53" fmla="*/ 152 h 171"/>
                <a:gd name="T54" fmla="*/ 230 w 246"/>
                <a:gd name="T55" fmla="*/ 111 h 171"/>
                <a:gd name="T56" fmla="*/ 243 w 246"/>
                <a:gd name="T57" fmla="*/ 89 h 171"/>
                <a:gd name="T58" fmla="*/ 246 w 246"/>
                <a:gd name="T59" fmla="*/ 62 h 171"/>
                <a:gd name="T60" fmla="*/ 74 w 246"/>
                <a:gd name="T61" fmla="*/ 21 h 171"/>
                <a:gd name="T62" fmla="*/ 66 w 246"/>
                <a:gd name="T63" fmla="*/ 25 h 171"/>
                <a:gd name="T64" fmla="*/ 73 w 246"/>
                <a:gd name="T65" fmla="*/ 17 h 171"/>
                <a:gd name="T66" fmla="*/ 142 w 246"/>
                <a:gd name="T67" fmla="*/ 23 h 171"/>
                <a:gd name="T68" fmla="*/ 128 w 246"/>
                <a:gd name="T69" fmla="*/ 23 h 171"/>
                <a:gd name="T70" fmla="*/ 121 w 246"/>
                <a:gd name="T71" fmla="*/ 16 h 171"/>
                <a:gd name="T72" fmla="*/ 134 w 246"/>
                <a:gd name="T73" fmla="*/ 16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6" h="171">
                  <a:moveTo>
                    <a:pt x="243" y="54"/>
                  </a:moveTo>
                  <a:cubicBezTo>
                    <a:pt x="242" y="53"/>
                    <a:pt x="242" y="53"/>
                    <a:pt x="242" y="53"/>
                  </a:cubicBezTo>
                  <a:cubicBezTo>
                    <a:pt x="242" y="52"/>
                    <a:pt x="242" y="52"/>
                    <a:pt x="242" y="52"/>
                  </a:cubicBezTo>
                  <a:cubicBezTo>
                    <a:pt x="240" y="49"/>
                    <a:pt x="236" y="47"/>
                    <a:pt x="233" y="45"/>
                  </a:cubicBezTo>
                  <a:cubicBezTo>
                    <a:pt x="228" y="43"/>
                    <a:pt x="223" y="42"/>
                    <a:pt x="219" y="41"/>
                  </a:cubicBezTo>
                  <a:cubicBezTo>
                    <a:pt x="203" y="37"/>
                    <a:pt x="189" y="32"/>
                    <a:pt x="175" y="25"/>
                  </a:cubicBezTo>
                  <a:cubicBezTo>
                    <a:pt x="168" y="22"/>
                    <a:pt x="161" y="18"/>
                    <a:pt x="155" y="14"/>
                  </a:cubicBezTo>
                  <a:cubicBezTo>
                    <a:pt x="148" y="11"/>
                    <a:pt x="140" y="7"/>
                    <a:pt x="133" y="5"/>
                  </a:cubicBezTo>
                  <a:cubicBezTo>
                    <a:pt x="116" y="0"/>
                    <a:pt x="97" y="1"/>
                    <a:pt x="81" y="7"/>
                  </a:cubicBezTo>
                  <a:cubicBezTo>
                    <a:pt x="62" y="13"/>
                    <a:pt x="45" y="25"/>
                    <a:pt x="32" y="40"/>
                  </a:cubicBezTo>
                  <a:cubicBezTo>
                    <a:pt x="25" y="45"/>
                    <a:pt x="18" y="52"/>
                    <a:pt x="12" y="59"/>
                  </a:cubicBezTo>
                  <a:cubicBezTo>
                    <a:pt x="8" y="63"/>
                    <a:pt x="5" y="67"/>
                    <a:pt x="4" y="73"/>
                  </a:cubicBezTo>
                  <a:cubicBezTo>
                    <a:pt x="2" y="77"/>
                    <a:pt x="2" y="81"/>
                    <a:pt x="1" y="85"/>
                  </a:cubicBezTo>
                  <a:cubicBezTo>
                    <a:pt x="1" y="86"/>
                    <a:pt x="0" y="88"/>
                    <a:pt x="0" y="90"/>
                  </a:cubicBezTo>
                  <a:cubicBezTo>
                    <a:pt x="0" y="90"/>
                    <a:pt x="0" y="91"/>
                    <a:pt x="1" y="92"/>
                  </a:cubicBezTo>
                  <a:cubicBezTo>
                    <a:pt x="1" y="93"/>
                    <a:pt x="1" y="94"/>
                    <a:pt x="2" y="95"/>
                  </a:cubicBezTo>
                  <a:cubicBezTo>
                    <a:pt x="3" y="96"/>
                    <a:pt x="3" y="97"/>
                    <a:pt x="4" y="98"/>
                  </a:cubicBezTo>
                  <a:cubicBezTo>
                    <a:pt x="4" y="97"/>
                    <a:pt x="4" y="97"/>
                    <a:pt x="4" y="96"/>
                  </a:cubicBezTo>
                  <a:cubicBezTo>
                    <a:pt x="4" y="96"/>
                    <a:pt x="4" y="96"/>
                    <a:pt x="4" y="95"/>
                  </a:cubicBezTo>
                  <a:cubicBezTo>
                    <a:pt x="5" y="96"/>
                    <a:pt x="5" y="96"/>
                    <a:pt x="5" y="96"/>
                  </a:cubicBezTo>
                  <a:cubicBezTo>
                    <a:pt x="7" y="96"/>
                    <a:pt x="8" y="96"/>
                    <a:pt x="9" y="96"/>
                  </a:cubicBezTo>
                  <a:cubicBezTo>
                    <a:pt x="15" y="97"/>
                    <a:pt x="20" y="100"/>
                    <a:pt x="25" y="103"/>
                  </a:cubicBezTo>
                  <a:cubicBezTo>
                    <a:pt x="30" y="106"/>
                    <a:pt x="35" y="110"/>
                    <a:pt x="40" y="113"/>
                  </a:cubicBezTo>
                  <a:cubicBezTo>
                    <a:pt x="51" y="120"/>
                    <a:pt x="64" y="123"/>
                    <a:pt x="77" y="124"/>
                  </a:cubicBezTo>
                  <a:cubicBezTo>
                    <a:pt x="90" y="124"/>
                    <a:pt x="103" y="122"/>
                    <a:pt x="115" y="120"/>
                  </a:cubicBezTo>
                  <a:cubicBezTo>
                    <a:pt x="126" y="118"/>
                    <a:pt x="136" y="115"/>
                    <a:pt x="145" y="112"/>
                  </a:cubicBezTo>
                  <a:cubicBezTo>
                    <a:pt x="160" y="106"/>
                    <a:pt x="173" y="97"/>
                    <a:pt x="186" y="87"/>
                  </a:cubicBezTo>
                  <a:cubicBezTo>
                    <a:pt x="192" y="83"/>
                    <a:pt x="198" y="79"/>
                    <a:pt x="203" y="74"/>
                  </a:cubicBezTo>
                  <a:cubicBezTo>
                    <a:pt x="204" y="72"/>
                    <a:pt x="206" y="70"/>
                    <a:pt x="208" y="69"/>
                  </a:cubicBezTo>
                  <a:cubicBezTo>
                    <a:pt x="210" y="67"/>
                    <a:pt x="212" y="66"/>
                    <a:pt x="214" y="65"/>
                  </a:cubicBezTo>
                  <a:cubicBezTo>
                    <a:pt x="218" y="64"/>
                    <a:pt x="222" y="64"/>
                    <a:pt x="225" y="65"/>
                  </a:cubicBezTo>
                  <a:cubicBezTo>
                    <a:pt x="226" y="65"/>
                    <a:pt x="227" y="65"/>
                    <a:pt x="229" y="65"/>
                  </a:cubicBezTo>
                  <a:cubicBezTo>
                    <a:pt x="229" y="67"/>
                    <a:pt x="228" y="70"/>
                    <a:pt x="226" y="71"/>
                  </a:cubicBezTo>
                  <a:cubicBezTo>
                    <a:pt x="226" y="72"/>
                    <a:pt x="226" y="72"/>
                    <a:pt x="226" y="72"/>
                  </a:cubicBezTo>
                  <a:cubicBezTo>
                    <a:pt x="225" y="72"/>
                    <a:pt x="225" y="72"/>
                    <a:pt x="225" y="72"/>
                  </a:cubicBezTo>
                  <a:cubicBezTo>
                    <a:pt x="225" y="72"/>
                    <a:pt x="225" y="72"/>
                    <a:pt x="224" y="73"/>
                  </a:cubicBezTo>
                  <a:cubicBezTo>
                    <a:pt x="224" y="74"/>
                    <a:pt x="223" y="74"/>
                    <a:pt x="223" y="74"/>
                  </a:cubicBezTo>
                  <a:cubicBezTo>
                    <a:pt x="221" y="75"/>
                    <a:pt x="219" y="76"/>
                    <a:pt x="217" y="77"/>
                  </a:cubicBezTo>
                  <a:cubicBezTo>
                    <a:pt x="213" y="79"/>
                    <a:pt x="210" y="80"/>
                    <a:pt x="207" y="83"/>
                  </a:cubicBezTo>
                  <a:cubicBezTo>
                    <a:pt x="206" y="83"/>
                    <a:pt x="206" y="83"/>
                    <a:pt x="206" y="83"/>
                  </a:cubicBezTo>
                  <a:cubicBezTo>
                    <a:pt x="202" y="86"/>
                    <a:pt x="197" y="90"/>
                    <a:pt x="192" y="94"/>
                  </a:cubicBezTo>
                  <a:cubicBezTo>
                    <a:pt x="192" y="94"/>
                    <a:pt x="192" y="94"/>
                    <a:pt x="190" y="96"/>
                  </a:cubicBezTo>
                  <a:cubicBezTo>
                    <a:pt x="178" y="106"/>
                    <a:pt x="164" y="115"/>
                    <a:pt x="147" y="122"/>
                  </a:cubicBezTo>
                  <a:cubicBezTo>
                    <a:pt x="139" y="124"/>
                    <a:pt x="128" y="128"/>
                    <a:pt x="116" y="130"/>
                  </a:cubicBezTo>
                  <a:cubicBezTo>
                    <a:pt x="105" y="133"/>
                    <a:pt x="94" y="135"/>
                    <a:pt x="82" y="135"/>
                  </a:cubicBezTo>
                  <a:cubicBezTo>
                    <a:pt x="80" y="135"/>
                    <a:pt x="78" y="135"/>
                    <a:pt x="76" y="135"/>
                  </a:cubicBezTo>
                  <a:cubicBezTo>
                    <a:pt x="59" y="135"/>
                    <a:pt x="46" y="130"/>
                    <a:pt x="36" y="122"/>
                  </a:cubicBezTo>
                  <a:cubicBezTo>
                    <a:pt x="32" y="119"/>
                    <a:pt x="29" y="115"/>
                    <a:pt x="25" y="112"/>
                  </a:cubicBezTo>
                  <a:cubicBezTo>
                    <a:pt x="22" y="109"/>
                    <a:pt x="19" y="107"/>
                    <a:pt x="17" y="106"/>
                  </a:cubicBezTo>
                  <a:cubicBezTo>
                    <a:pt x="24" y="112"/>
                    <a:pt x="30" y="119"/>
                    <a:pt x="35" y="126"/>
                  </a:cubicBezTo>
                  <a:cubicBezTo>
                    <a:pt x="45" y="138"/>
                    <a:pt x="53" y="151"/>
                    <a:pt x="65" y="159"/>
                  </a:cubicBezTo>
                  <a:cubicBezTo>
                    <a:pt x="73" y="165"/>
                    <a:pt x="84" y="169"/>
                    <a:pt x="94" y="170"/>
                  </a:cubicBezTo>
                  <a:cubicBezTo>
                    <a:pt x="106" y="171"/>
                    <a:pt x="119" y="169"/>
                    <a:pt x="131" y="166"/>
                  </a:cubicBezTo>
                  <a:cubicBezTo>
                    <a:pt x="142" y="162"/>
                    <a:pt x="152" y="158"/>
                    <a:pt x="162" y="152"/>
                  </a:cubicBezTo>
                  <a:cubicBezTo>
                    <a:pt x="181" y="140"/>
                    <a:pt x="196" y="124"/>
                    <a:pt x="216" y="116"/>
                  </a:cubicBezTo>
                  <a:cubicBezTo>
                    <a:pt x="221" y="115"/>
                    <a:pt x="226" y="113"/>
                    <a:pt x="230" y="111"/>
                  </a:cubicBezTo>
                  <a:cubicBezTo>
                    <a:pt x="234" y="109"/>
                    <a:pt x="238" y="106"/>
                    <a:pt x="240" y="102"/>
                  </a:cubicBezTo>
                  <a:cubicBezTo>
                    <a:pt x="242" y="98"/>
                    <a:pt x="242" y="93"/>
                    <a:pt x="243" y="89"/>
                  </a:cubicBezTo>
                  <a:cubicBezTo>
                    <a:pt x="243" y="83"/>
                    <a:pt x="245" y="77"/>
                    <a:pt x="246" y="71"/>
                  </a:cubicBezTo>
                  <a:cubicBezTo>
                    <a:pt x="246" y="68"/>
                    <a:pt x="246" y="65"/>
                    <a:pt x="246" y="62"/>
                  </a:cubicBezTo>
                  <a:cubicBezTo>
                    <a:pt x="245" y="60"/>
                    <a:pt x="244" y="57"/>
                    <a:pt x="243" y="54"/>
                  </a:cubicBezTo>
                  <a:close/>
                  <a:moveTo>
                    <a:pt x="74" y="21"/>
                  </a:moveTo>
                  <a:cubicBezTo>
                    <a:pt x="72" y="23"/>
                    <a:pt x="71" y="26"/>
                    <a:pt x="69" y="27"/>
                  </a:cubicBezTo>
                  <a:cubicBezTo>
                    <a:pt x="68" y="27"/>
                    <a:pt x="66" y="26"/>
                    <a:pt x="66" y="25"/>
                  </a:cubicBezTo>
                  <a:cubicBezTo>
                    <a:pt x="64" y="23"/>
                    <a:pt x="69" y="17"/>
                    <a:pt x="72" y="17"/>
                  </a:cubicBezTo>
                  <a:cubicBezTo>
                    <a:pt x="73" y="17"/>
                    <a:pt x="73" y="17"/>
                    <a:pt x="73" y="17"/>
                  </a:cubicBezTo>
                  <a:cubicBezTo>
                    <a:pt x="75" y="18"/>
                    <a:pt x="75" y="21"/>
                    <a:pt x="74" y="21"/>
                  </a:cubicBezTo>
                  <a:close/>
                  <a:moveTo>
                    <a:pt x="142" y="23"/>
                  </a:moveTo>
                  <a:cubicBezTo>
                    <a:pt x="142" y="26"/>
                    <a:pt x="138" y="27"/>
                    <a:pt x="135" y="27"/>
                  </a:cubicBezTo>
                  <a:cubicBezTo>
                    <a:pt x="132" y="27"/>
                    <a:pt x="130" y="24"/>
                    <a:pt x="128" y="23"/>
                  </a:cubicBezTo>
                  <a:cubicBezTo>
                    <a:pt x="125" y="21"/>
                    <a:pt x="120" y="22"/>
                    <a:pt x="119" y="19"/>
                  </a:cubicBezTo>
                  <a:cubicBezTo>
                    <a:pt x="119" y="18"/>
                    <a:pt x="120" y="17"/>
                    <a:pt x="121" y="16"/>
                  </a:cubicBezTo>
                  <a:cubicBezTo>
                    <a:pt x="122" y="15"/>
                    <a:pt x="124" y="15"/>
                    <a:pt x="126" y="15"/>
                  </a:cubicBezTo>
                  <a:cubicBezTo>
                    <a:pt x="129" y="15"/>
                    <a:pt x="132" y="15"/>
                    <a:pt x="134" y="16"/>
                  </a:cubicBezTo>
                  <a:cubicBezTo>
                    <a:pt x="138" y="18"/>
                    <a:pt x="143" y="20"/>
                    <a:pt x="14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331" name="Freeform 16">
              <a:extLst>
                <a:ext uri="{FF2B5EF4-FFF2-40B4-BE49-F238E27FC236}">
                  <a16:creationId xmlns:a16="http://schemas.microsoft.com/office/drawing/2014/main" id="{B0B9C0C3-5C6B-4B0B-8C34-3F934111563F}"/>
                </a:ext>
              </a:extLst>
            </p:cNvPr>
            <p:cNvSpPr>
              <a:spLocks noEditPoints="1"/>
            </p:cNvSpPr>
            <p:nvPr/>
          </p:nvSpPr>
          <p:spPr bwMode="auto">
            <a:xfrm>
              <a:off x="2115" y="3208"/>
              <a:ext cx="490" cy="571"/>
            </a:xfrm>
            <a:custGeom>
              <a:avLst/>
              <a:gdLst>
                <a:gd name="T0" fmla="*/ 994 w 1042"/>
                <a:gd name="T1" fmla="*/ 961 h 1216"/>
                <a:gd name="T2" fmla="*/ 962 w 1042"/>
                <a:gd name="T3" fmla="*/ 931 h 1216"/>
                <a:gd name="T4" fmla="*/ 951 w 1042"/>
                <a:gd name="T5" fmla="*/ 896 h 1216"/>
                <a:gd name="T6" fmla="*/ 921 w 1042"/>
                <a:gd name="T7" fmla="*/ 811 h 1216"/>
                <a:gd name="T8" fmla="*/ 824 w 1042"/>
                <a:gd name="T9" fmla="*/ 510 h 1216"/>
                <a:gd name="T10" fmla="*/ 760 w 1042"/>
                <a:gd name="T11" fmla="*/ 417 h 1216"/>
                <a:gd name="T12" fmla="*/ 716 w 1042"/>
                <a:gd name="T13" fmla="*/ 277 h 1216"/>
                <a:gd name="T14" fmla="*/ 517 w 1042"/>
                <a:gd name="T15" fmla="*/ 0 h 1216"/>
                <a:gd name="T16" fmla="*/ 351 w 1042"/>
                <a:gd name="T17" fmla="*/ 266 h 1216"/>
                <a:gd name="T18" fmla="*/ 355 w 1042"/>
                <a:gd name="T19" fmla="*/ 405 h 1216"/>
                <a:gd name="T20" fmla="*/ 277 w 1042"/>
                <a:gd name="T21" fmla="*/ 513 h 1216"/>
                <a:gd name="T22" fmla="*/ 198 w 1042"/>
                <a:gd name="T23" fmla="*/ 685 h 1216"/>
                <a:gd name="T24" fmla="*/ 155 w 1042"/>
                <a:gd name="T25" fmla="*/ 818 h 1216"/>
                <a:gd name="T26" fmla="*/ 121 w 1042"/>
                <a:gd name="T27" fmla="*/ 865 h 1216"/>
                <a:gd name="T28" fmla="*/ 97 w 1042"/>
                <a:gd name="T29" fmla="*/ 867 h 1216"/>
                <a:gd name="T30" fmla="*/ 18 w 1042"/>
                <a:gd name="T31" fmla="*/ 942 h 1216"/>
                <a:gd name="T32" fmla="*/ 17 w 1042"/>
                <a:gd name="T33" fmla="*/ 1034 h 1216"/>
                <a:gd name="T34" fmla="*/ 0 w 1042"/>
                <a:gd name="T35" fmla="*/ 1086 h 1216"/>
                <a:gd name="T36" fmla="*/ 72 w 1042"/>
                <a:gd name="T37" fmla="*/ 1145 h 1216"/>
                <a:gd name="T38" fmla="*/ 257 w 1042"/>
                <a:gd name="T39" fmla="*/ 1198 h 1216"/>
                <a:gd name="T40" fmla="*/ 412 w 1042"/>
                <a:gd name="T41" fmla="*/ 1159 h 1216"/>
                <a:gd name="T42" fmla="*/ 512 w 1042"/>
                <a:gd name="T43" fmla="*/ 1128 h 1216"/>
                <a:gd name="T44" fmla="*/ 648 w 1042"/>
                <a:gd name="T45" fmla="*/ 1147 h 1216"/>
                <a:gd name="T46" fmla="*/ 757 w 1042"/>
                <a:gd name="T47" fmla="*/ 1216 h 1216"/>
                <a:gd name="T48" fmla="*/ 855 w 1042"/>
                <a:gd name="T49" fmla="*/ 1168 h 1216"/>
                <a:gd name="T50" fmla="*/ 953 w 1042"/>
                <a:gd name="T51" fmla="*/ 1101 h 1216"/>
                <a:gd name="T52" fmla="*/ 1038 w 1042"/>
                <a:gd name="T53" fmla="*/ 1030 h 1216"/>
                <a:gd name="T54" fmla="*/ 1017 w 1042"/>
                <a:gd name="T55" fmla="*/ 1050 h 1216"/>
                <a:gd name="T56" fmla="*/ 859 w 1042"/>
                <a:gd name="T57" fmla="*/ 1153 h 1216"/>
                <a:gd name="T58" fmla="*/ 771 w 1042"/>
                <a:gd name="T59" fmla="*/ 1207 h 1216"/>
                <a:gd name="T60" fmla="*/ 662 w 1042"/>
                <a:gd name="T61" fmla="*/ 1142 h 1216"/>
                <a:gd name="T62" fmla="*/ 527 w 1042"/>
                <a:gd name="T63" fmla="*/ 1121 h 1216"/>
                <a:gd name="T64" fmla="*/ 417 w 1042"/>
                <a:gd name="T65" fmla="*/ 1125 h 1216"/>
                <a:gd name="T66" fmla="*/ 404 w 1042"/>
                <a:gd name="T67" fmla="*/ 1157 h 1216"/>
                <a:gd name="T68" fmla="*/ 243 w 1042"/>
                <a:gd name="T69" fmla="*/ 1183 h 1216"/>
                <a:gd name="T70" fmla="*/ 57 w 1042"/>
                <a:gd name="T71" fmla="*/ 1132 h 1216"/>
                <a:gd name="T72" fmla="*/ 8 w 1042"/>
                <a:gd name="T73" fmla="*/ 1086 h 1216"/>
                <a:gd name="T74" fmla="*/ 25 w 1042"/>
                <a:gd name="T75" fmla="*/ 1038 h 1216"/>
                <a:gd name="T76" fmla="*/ 29 w 1042"/>
                <a:gd name="T77" fmla="*/ 968 h 1216"/>
                <a:gd name="T78" fmla="*/ 89 w 1042"/>
                <a:gd name="T79" fmla="*/ 875 h 1216"/>
                <a:gd name="T80" fmla="*/ 125 w 1042"/>
                <a:gd name="T81" fmla="*/ 872 h 1216"/>
                <a:gd name="T82" fmla="*/ 145 w 1042"/>
                <a:gd name="T83" fmla="*/ 846 h 1216"/>
                <a:gd name="T84" fmla="*/ 161 w 1042"/>
                <a:gd name="T85" fmla="*/ 823 h 1216"/>
                <a:gd name="T86" fmla="*/ 161 w 1042"/>
                <a:gd name="T87" fmla="*/ 783 h 1216"/>
                <a:gd name="T88" fmla="*/ 235 w 1042"/>
                <a:gd name="T89" fmla="*/ 608 h 1216"/>
                <a:gd name="T90" fmla="*/ 318 w 1042"/>
                <a:gd name="T91" fmla="*/ 474 h 1216"/>
                <a:gd name="T92" fmla="*/ 363 w 1042"/>
                <a:gd name="T93" fmla="*/ 407 h 1216"/>
                <a:gd name="T94" fmla="*/ 359 w 1042"/>
                <a:gd name="T95" fmla="*/ 266 h 1216"/>
                <a:gd name="T96" fmla="*/ 517 w 1042"/>
                <a:gd name="T97" fmla="*/ 8 h 1216"/>
                <a:gd name="T98" fmla="*/ 708 w 1042"/>
                <a:gd name="T99" fmla="*/ 277 h 1216"/>
                <a:gd name="T100" fmla="*/ 720 w 1042"/>
                <a:gd name="T101" fmla="*/ 352 h 1216"/>
                <a:gd name="T102" fmla="*/ 763 w 1042"/>
                <a:gd name="T103" fmla="*/ 443 h 1216"/>
                <a:gd name="T104" fmla="*/ 880 w 1042"/>
                <a:gd name="T105" fmla="*/ 615 h 1216"/>
                <a:gd name="T106" fmla="*/ 899 w 1042"/>
                <a:gd name="T107" fmla="*/ 845 h 1216"/>
                <a:gd name="T108" fmla="*/ 943 w 1042"/>
                <a:gd name="T109" fmla="*/ 896 h 1216"/>
                <a:gd name="T110" fmla="*/ 978 w 1042"/>
                <a:gd name="T111" fmla="*/ 957 h 1216"/>
                <a:gd name="T112" fmla="*/ 1006 w 1042"/>
                <a:gd name="T113" fmla="*/ 980 h 1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2" h="1216">
                  <a:moveTo>
                    <a:pt x="1033" y="995"/>
                  </a:moveTo>
                  <a:cubicBezTo>
                    <a:pt x="1030" y="989"/>
                    <a:pt x="1025" y="984"/>
                    <a:pt x="1019" y="979"/>
                  </a:cubicBezTo>
                  <a:cubicBezTo>
                    <a:pt x="1016" y="976"/>
                    <a:pt x="1012" y="974"/>
                    <a:pt x="1009" y="973"/>
                  </a:cubicBezTo>
                  <a:cubicBezTo>
                    <a:pt x="1007" y="970"/>
                    <a:pt x="1007" y="970"/>
                    <a:pt x="1007" y="970"/>
                  </a:cubicBezTo>
                  <a:cubicBezTo>
                    <a:pt x="994" y="961"/>
                    <a:pt x="994" y="961"/>
                    <a:pt x="994" y="961"/>
                  </a:cubicBezTo>
                  <a:cubicBezTo>
                    <a:pt x="993" y="959"/>
                    <a:pt x="991" y="958"/>
                    <a:pt x="989" y="956"/>
                  </a:cubicBezTo>
                  <a:cubicBezTo>
                    <a:pt x="987" y="954"/>
                    <a:pt x="985" y="952"/>
                    <a:pt x="982" y="951"/>
                  </a:cubicBezTo>
                  <a:cubicBezTo>
                    <a:pt x="973" y="944"/>
                    <a:pt x="967" y="939"/>
                    <a:pt x="963" y="933"/>
                  </a:cubicBezTo>
                  <a:cubicBezTo>
                    <a:pt x="962" y="931"/>
                    <a:pt x="962" y="931"/>
                    <a:pt x="962" y="931"/>
                  </a:cubicBezTo>
                  <a:cubicBezTo>
                    <a:pt x="962" y="931"/>
                    <a:pt x="962" y="931"/>
                    <a:pt x="962" y="931"/>
                  </a:cubicBezTo>
                  <a:cubicBezTo>
                    <a:pt x="956" y="925"/>
                    <a:pt x="953" y="920"/>
                    <a:pt x="952" y="913"/>
                  </a:cubicBezTo>
                  <a:cubicBezTo>
                    <a:pt x="952" y="913"/>
                    <a:pt x="952" y="913"/>
                    <a:pt x="952" y="913"/>
                  </a:cubicBezTo>
                  <a:cubicBezTo>
                    <a:pt x="951" y="910"/>
                    <a:pt x="951" y="905"/>
                    <a:pt x="951" y="898"/>
                  </a:cubicBezTo>
                  <a:cubicBezTo>
                    <a:pt x="951" y="896"/>
                    <a:pt x="951" y="896"/>
                    <a:pt x="951" y="896"/>
                  </a:cubicBezTo>
                  <a:cubicBezTo>
                    <a:pt x="951" y="896"/>
                    <a:pt x="951" y="896"/>
                    <a:pt x="951" y="896"/>
                  </a:cubicBezTo>
                  <a:cubicBezTo>
                    <a:pt x="950" y="887"/>
                    <a:pt x="949" y="879"/>
                    <a:pt x="945" y="869"/>
                  </a:cubicBezTo>
                  <a:cubicBezTo>
                    <a:pt x="943" y="866"/>
                    <a:pt x="943" y="866"/>
                    <a:pt x="943" y="866"/>
                  </a:cubicBezTo>
                  <a:cubicBezTo>
                    <a:pt x="940" y="862"/>
                    <a:pt x="937" y="857"/>
                    <a:pt x="932" y="851"/>
                  </a:cubicBezTo>
                  <a:cubicBezTo>
                    <a:pt x="928" y="846"/>
                    <a:pt x="921" y="842"/>
                    <a:pt x="912" y="838"/>
                  </a:cubicBezTo>
                  <a:cubicBezTo>
                    <a:pt x="916" y="829"/>
                    <a:pt x="919" y="819"/>
                    <a:pt x="921" y="811"/>
                  </a:cubicBezTo>
                  <a:cubicBezTo>
                    <a:pt x="922" y="808"/>
                    <a:pt x="922" y="808"/>
                    <a:pt x="922" y="808"/>
                  </a:cubicBezTo>
                  <a:cubicBezTo>
                    <a:pt x="926" y="784"/>
                    <a:pt x="925" y="758"/>
                    <a:pt x="919" y="723"/>
                  </a:cubicBezTo>
                  <a:cubicBezTo>
                    <a:pt x="913" y="688"/>
                    <a:pt x="903" y="653"/>
                    <a:pt x="888" y="612"/>
                  </a:cubicBezTo>
                  <a:cubicBezTo>
                    <a:pt x="877" y="587"/>
                    <a:pt x="865" y="560"/>
                    <a:pt x="848" y="538"/>
                  </a:cubicBezTo>
                  <a:cubicBezTo>
                    <a:pt x="841" y="528"/>
                    <a:pt x="832" y="518"/>
                    <a:pt x="824" y="510"/>
                  </a:cubicBezTo>
                  <a:cubicBezTo>
                    <a:pt x="814" y="499"/>
                    <a:pt x="803" y="487"/>
                    <a:pt x="794" y="475"/>
                  </a:cubicBezTo>
                  <a:cubicBezTo>
                    <a:pt x="790" y="469"/>
                    <a:pt x="786" y="463"/>
                    <a:pt x="782" y="457"/>
                  </a:cubicBezTo>
                  <a:cubicBezTo>
                    <a:pt x="778" y="451"/>
                    <a:pt x="774" y="445"/>
                    <a:pt x="769" y="439"/>
                  </a:cubicBezTo>
                  <a:cubicBezTo>
                    <a:pt x="768" y="436"/>
                    <a:pt x="766" y="432"/>
                    <a:pt x="765" y="428"/>
                  </a:cubicBezTo>
                  <a:cubicBezTo>
                    <a:pt x="763" y="425"/>
                    <a:pt x="761" y="421"/>
                    <a:pt x="760" y="417"/>
                  </a:cubicBezTo>
                  <a:cubicBezTo>
                    <a:pt x="756" y="410"/>
                    <a:pt x="752" y="402"/>
                    <a:pt x="749" y="394"/>
                  </a:cubicBezTo>
                  <a:cubicBezTo>
                    <a:pt x="742" y="379"/>
                    <a:pt x="735" y="364"/>
                    <a:pt x="726" y="348"/>
                  </a:cubicBezTo>
                  <a:cubicBezTo>
                    <a:pt x="725" y="346"/>
                    <a:pt x="724" y="345"/>
                    <a:pt x="723" y="343"/>
                  </a:cubicBezTo>
                  <a:cubicBezTo>
                    <a:pt x="723" y="342"/>
                    <a:pt x="722" y="340"/>
                    <a:pt x="721" y="339"/>
                  </a:cubicBezTo>
                  <a:cubicBezTo>
                    <a:pt x="719" y="318"/>
                    <a:pt x="717" y="297"/>
                    <a:pt x="716" y="277"/>
                  </a:cubicBezTo>
                  <a:cubicBezTo>
                    <a:pt x="716" y="267"/>
                    <a:pt x="715" y="256"/>
                    <a:pt x="715" y="246"/>
                  </a:cubicBezTo>
                  <a:cubicBezTo>
                    <a:pt x="714" y="214"/>
                    <a:pt x="713" y="180"/>
                    <a:pt x="705" y="148"/>
                  </a:cubicBezTo>
                  <a:cubicBezTo>
                    <a:pt x="700" y="129"/>
                    <a:pt x="691" y="110"/>
                    <a:pt x="679" y="91"/>
                  </a:cubicBezTo>
                  <a:cubicBezTo>
                    <a:pt x="667" y="71"/>
                    <a:pt x="650" y="52"/>
                    <a:pt x="629" y="36"/>
                  </a:cubicBezTo>
                  <a:cubicBezTo>
                    <a:pt x="598" y="13"/>
                    <a:pt x="559" y="1"/>
                    <a:pt x="517" y="0"/>
                  </a:cubicBezTo>
                  <a:cubicBezTo>
                    <a:pt x="487" y="0"/>
                    <a:pt x="458" y="7"/>
                    <a:pt x="432" y="20"/>
                  </a:cubicBezTo>
                  <a:cubicBezTo>
                    <a:pt x="405" y="34"/>
                    <a:pt x="383" y="57"/>
                    <a:pt x="368" y="86"/>
                  </a:cubicBezTo>
                  <a:cubicBezTo>
                    <a:pt x="356" y="112"/>
                    <a:pt x="349" y="141"/>
                    <a:pt x="348" y="177"/>
                  </a:cubicBezTo>
                  <a:cubicBezTo>
                    <a:pt x="347" y="197"/>
                    <a:pt x="348" y="218"/>
                    <a:pt x="350" y="237"/>
                  </a:cubicBezTo>
                  <a:cubicBezTo>
                    <a:pt x="350" y="247"/>
                    <a:pt x="351" y="257"/>
                    <a:pt x="351" y="266"/>
                  </a:cubicBezTo>
                  <a:cubicBezTo>
                    <a:pt x="351" y="277"/>
                    <a:pt x="352" y="287"/>
                    <a:pt x="352" y="297"/>
                  </a:cubicBezTo>
                  <a:cubicBezTo>
                    <a:pt x="352" y="319"/>
                    <a:pt x="353" y="339"/>
                    <a:pt x="354" y="360"/>
                  </a:cubicBezTo>
                  <a:cubicBezTo>
                    <a:pt x="355" y="370"/>
                    <a:pt x="356" y="380"/>
                    <a:pt x="356" y="390"/>
                  </a:cubicBezTo>
                  <a:cubicBezTo>
                    <a:pt x="356" y="403"/>
                    <a:pt x="356" y="403"/>
                    <a:pt x="356" y="403"/>
                  </a:cubicBezTo>
                  <a:cubicBezTo>
                    <a:pt x="356" y="403"/>
                    <a:pt x="355" y="404"/>
                    <a:pt x="355" y="405"/>
                  </a:cubicBezTo>
                  <a:cubicBezTo>
                    <a:pt x="351" y="414"/>
                    <a:pt x="346" y="423"/>
                    <a:pt x="342" y="432"/>
                  </a:cubicBezTo>
                  <a:cubicBezTo>
                    <a:pt x="337" y="438"/>
                    <a:pt x="332" y="444"/>
                    <a:pt x="327" y="451"/>
                  </a:cubicBezTo>
                  <a:cubicBezTo>
                    <a:pt x="322" y="457"/>
                    <a:pt x="317" y="463"/>
                    <a:pt x="312" y="469"/>
                  </a:cubicBezTo>
                  <a:cubicBezTo>
                    <a:pt x="306" y="476"/>
                    <a:pt x="300" y="484"/>
                    <a:pt x="294" y="491"/>
                  </a:cubicBezTo>
                  <a:cubicBezTo>
                    <a:pt x="289" y="498"/>
                    <a:pt x="283" y="505"/>
                    <a:pt x="277" y="513"/>
                  </a:cubicBezTo>
                  <a:cubicBezTo>
                    <a:pt x="273" y="517"/>
                    <a:pt x="273" y="517"/>
                    <a:pt x="273" y="517"/>
                  </a:cubicBezTo>
                  <a:cubicBezTo>
                    <a:pt x="260" y="534"/>
                    <a:pt x="248" y="550"/>
                    <a:pt x="239" y="569"/>
                  </a:cubicBezTo>
                  <a:cubicBezTo>
                    <a:pt x="234" y="581"/>
                    <a:pt x="230" y="593"/>
                    <a:pt x="227" y="606"/>
                  </a:cubicBezTo>
                  <a:cubicBezTo>
                    <a:pt x="225" y="612"/>
                    <a:pt x="223" y="619"/>
                    <a:pt x="221" y="625"/>
                  </a:cubicBezTo>
                  <a:cubicBezTo>
                    <a:pt x="215" y="645"/>
                    <a:pt x="207" y="666"/>
                    <a:pt x="198" y="685"/>
                  </a:cubicBezTo>
                  <a:cubicBezTo>
                    <a:pt x="193" y="697"/>
                    <a:pt x="187" y="708"/>
                    <a:pt x="182" y="719"/>
                  </a:cubicBezTo>
                  <a:cubicBezTo>
                    <a:pt x="178" y="726"/>
                    <a:pt x="174" y="733"/>
                    <a:pt x="170" y="740"/>
                  </a:cubicBezTo>
                  <a:cubicBezTo>
                    <a:pt x="163" y="753"/>
                    <a:pt x="156" y="767"/>
                    <a:pt x="153" y="781"/>
                  </a:cubicBezTo>
                  <a:cubicBezTo>
                    <a:pt x="151" y="792"/>
                    <a:pt x="152" y="803"/>
                    <a:pt x="156" y="817"/>
                  </a:cubicBezTo>
                  <a:cubicBezTo>
                    <a:pt x="156" y="817"/>
                    <a:pt x="155" y="817"/>
                    <a:pt x="155" y="818"/>
                  </a:cubicBezTo>
                  <a:cubicBezTo>
                    <a:pt x="155" y="818"/>
                    <a:pt x="154" y="819"/>
                    <a:pt x="153" y="820"/>
                  </a:cubicBezTo>
                  <a:cubicBezTo>
                    <a:pt x="152" y="820"/>
                    <a:pt x="152" y="821"/>
                    <a:pt x="151" y="822"/>
                  </a:cubicBezTo>
                  <a:cubicBezTo>
                    <a:pt x="147" y="827"/>
                    <a:pt x="142" y="834"/>
                    <a:pt x="138" y="842"/>
                  </a:cubicBezTo>
                  <a:cubicBezTo>
                    <a:pt x="136" y="847"/>
                    <a:pt x="133" y="852"/>
                    <a:pt x="131" y="856"/>
                  </a:cubicBezTo>
                  <a:cubicBezTo>
                    <a:pt x="127" y="859"/>
                    <a:pt x="124" y="862"/>
                    <a:pt x="121" y="865"/>
                  </a:cubicBezTo>
                  <a:cubicBezTo>
                    <a:pt x="118" y="866"/>
                    <a:pt x="114" y="867"/>
                    <a:pt x="111" y="867"/>
                  </a:cubicBezTo>
                  <a:cubicBezTo>
                    <a:pt x="109" y="867"/>
                    <a:pt x="109" y="867"/>
                    <a:pt x="109" y="867"/>
                  </a:cubicBezTo>
                  <a:cubicBezTo>
                    <a:pt x="108" y="867"/>
                    <a:pt x="108" y="867"/>
                    <a:pt x="108" y="867"/>
                  </a:cubicBezTo>
                  <a:cubicBezTo>
                    <a:pt x="106" y="868"/>
                    <a:pt x="104" y="867"/>
                    <a:pt x="101" y="867"/>
                  </a:cubicBezTo>
                  <a:cubicBezTo>
                    <a:pt x="100" y="867"/>
                    <a:pt x="98" y="867"/>
                    <a:pt x="97" y="867"/>
                  </a:cubicBezTo>
                  <a:cubicBezTo>
                    <a:pt x="89" y="867"/>
                    <a:pt x="89" y="867"/>
                    <a:pt x="89" y="867"/>
                  </a:cubicBezTo>
                  <a:cubicBezTo>
                    <a:pt x="82" y="867"/>
                    <a:pt x="73" y="867"/>
                    <a:pt x="64" y="869"/>
                  </a:cubicBezTo>
                  <a:cubicBezTo>
                    <a:pt x="53" y="871"/>
                    <a:pt x="43" y="876"/>
                    <a:pt x="35" y="884"/>
                  </a:cubicBezTo>
                  <a:cubicBezTo>
                    <a:pt x="27" y="891"/>
                    <a:pt x="21" y="902"/>
                    <a:pt x="19" y="914"/>
                  </a:cubicBezTo>
                  <a:cubicBezTo>
                    <a:pt x="17" y="922"/>
                    <a:pt x="17" y="931"/>
                    <a:pt x="18" y="942"/>
                  </a:cubicBezTo>
                  <a:cubicBezTo>
                    <a:pt x="19" y="951"/>
                    <a:pt x="20" y="960"/>
                    <a:pt x="21" y="968"/>
                  </a:cubicBezTo>
                  <a:cubicBezTo>
                    <a:pt x="21" y="971"/>
                    <a:pt x="21" y="971"/>
                    <a:pt x="21" y="971"/>
                  </a:cubicBezTo>
                  <a:cubicBezTo>
                    <a:pt x="22" y="979"/>
                    <a:pt x="23" y="986"/>
                    <a:pt x="23" y="993"/>
                  </a:cubicBezTo>
                  <a:cubicBezTo>
                    <a:pt x="24" y="1009"/>
                    <a:pt x="22" y="1023"/>
                    <a:pt x="19" y="1033"/>
                  </a:cubicBezTo>
                  <a:cubicBezTo>
                    <a:pt x="17" y="1034"/>
                    <a:pt x="17" y="1034"/>
                    <a:pt x="17" y="1034"/>
                  </a:cubicBezTo>
                  <a:cubicBezTo>
                    <a:pt x="17" y="1035"/>
                    <a:pt x="17" y="1035"/>
                    <a:pt x="17" y="1035"/>
                  </a:cubicBezTo>
                  <a:cubicBezTo>
                    <a:pt x="16" y="1038"/>
                    <a:pt x="15" y="1040"/>
                    <a:pt x="14" y="1042"/>
                  </a:cubicBezTo>
                  <a:cubicBezTo>
                    <a:pt x="13" y="1043"/>
                    <a:pt x="13" y="1044"/>
                    <a:pt x="12" y="1045"/>
                  </a:cubicBezTo>
                  <a:cubicBezTo>
                    <a:pt x="9" y="1051"/>
                    <a:pt x="6" y="1057"/>
                    <a:pt x="4" y="1065"/>
                  </a:cubicBezTo>
                  <a:cubicBezTo>
                    <a:pt x="1" y="1070"/>
                    <a:pt x="0" y="1077"/>
                    <a:pt x="0" y="1086"/>
                  </a:cubicBezTo>
                  <a:cubicBezTo>
                    <a:pt x="0" y="1090"/>
                    <a:pt x="0" y="1100"/>
                    <a:pt x="5" y="1109"/>
                  </a:cubicBezTo>
                  <a:cubicBezTo>
                    <a:pt x="5" y="1111"/>
                    <a:pt x="6" y="1112"/>
                    <a:pt x="7" y="1113"/>
                  </a:cubicBezTo>
                  <a:cubicBezTo>
                    <a:pt x="13" y="1120"/>
                    <a:pt x="20" y="1127"/>
                    <a:pt x="30" y="1131"/>
                  </a:cubicBezTo>
                  <a:cubicBezTo>
                    <a:pt x="38" y="1136"/>
                    <a:pt x="46" y="1138"/>
                    <a:pt x="55" y="1140"/>
                  </a:cubicBezTo>
                  <a:cubicBezTo>
                    <a:pt x="60" y="1141"/>
                    <a:pt x="66" y="1143"/>
                    <a:pt x="72" y="1145"/>
                  </a:cubicBezTo>
                  <a:cubicBezTo>
                    <a:pt x="77" y="1147"/>
                    <a:pt x="77" y="1147"/>
                    <a:pt x="77" y="1147"/>
                  </a:cubicBezTo>
                  <a:cubicBezTo>
                    <a:pt x="84" y="1149"/>
                    <a:pt x="91" y="1151"/>
                    <a:pt x="98" y="1153"/>
                  </a:cubicBezTo>
                  <a:cubicBezTo>
                    <a:pt x="116" y="1159"/>
                    <a:pt x="136" y="1164"/>
                    <a:pt x="157" y="1168"/>
                  </a:cubicBezTo>
                  <a:cubicBezTo>
                    <a:pt x="191" y="1175"/>
                    <a:pt x="217" y="1182"/>
                    <a:pt x="241" y="1191"/>
                  </a:cubicBezTo>
                  <a:cubicBezTo>
                    <a:pt x="247" y="1193"/>
                    <a:pt x="252" y="1195"/>
                    <a:pt x="257" y="1198"/>
                  </a:cubicBezTo>
                  <a:cubicBezTo>
                    <a:pt x="277" y="1206"/>
                    <a:pt x="296" y="1214"/>
                    <a:pt x="317" y="1215"/>
                  </a:cubicBezTo>
                  <a:cubicBezTo>
                    <a:pt x="318" y="1215"/>
                    <a:pt x="318" y="1215"/>
                    <a:pt x="318" y="1215"/>
                  </a:cubicBezTo>
                  <a:cubicBezTo>
                    <a:pt x="337" y="1215"/>
                    <a:pt x="356" y="1210"/>
                    <a:pt x="372" y="1200"/>
                  </a:cubicBezTo>
                  <a:cubicBezTo>
                    <a:pt x="389" y="1190"/>
                    <a:pt x="402" y="1176"/>
                    <a:pt x="411" y="1160"/>
                  </a:cubicBezTo>
                  <a:cubicBezTo>
                    <a:pt x="412" y="1159"/>
                    <a:pt x="412" y="1159"/>
                    <a:pt x="412" y="1159"/>
                  </a:cubicBezTo>
                  <a:cubicBezTo>
                    <a:pt x="412" y="1158"/>
                    <a:pt x="412" y="1158"/>
                    <a:pt x="412" y="1158"/>
                  </a:cubicBezTo>
                  <a:cubicBezTo>
                    <a:pt x="416" y="1151"/>
                    <a:pt x="419" y="1143"/>
                    <a:pt x="421" y="1132"/>
                  </a:cubicBezTo>
                  <a:cubicBezTo>
                    <a:pt x="435" y="1130"/>
                    <a:pt x="448" y="1128"/>
                    <a:pt x="461" y="1127"/>
                  </a:cubicBezTo>
                  <a:cubicBezTo>
                    <a:pt x="475" y="1127"/>
                    <a:pt x="475" y="1127"/>
                    <a:pt x="475" y="1127"/>
                  </a:cubicBezTo>
                  <a:cubicBezTo>
                    <a:pt x="487" y="1128"/>
                    <a:pt x="500" y="1128"/>
                    <a:pt x="512" y="1128"/>
                  </a:cubicBezTo>
                  <a:cubicBezTo>
                    <a:pt x="515" y="1128"/>
                    <a:pt x="515" y="1128"/>
                    <a:pt x="515" y="1128"/>
                  </a:cubicBezTo>
                  <a:cubicBezTo>
                    <a:pt x="519" y="1128"/>
                    <a:pt x="522" y="1128"/>
                    <a:pt x="525" y="1129"/>
                  </a:cubicBezTo>
                  <a:cubicBezTo>
                    <a:pt x="526" y="1129"/>
                    <a:pt x="526" y="1129"/>
                    <a:pt x="526" y="1129"/>
                  </a:cubicBezTo>
                  <a:cubicBezTo>
                    <a:pt x="548" y="1130"/>
                    <a:pt x="570" y="1132"/>
                    <a:pt x="591" y="1135"/>
                  </a:cubicBezTo>
                  <a:cubicBezTo>
                    <a:pt x="610" y="1138"/>
                    <a:pt x="629" y="1142"/>
                    <a:pt x="648" y="1147"/>
                  </a:cubicBezTo>
                  <a:cubicBezTo>
                    <a:pt x="650" y="1147"/>
                    <a:pt x="651" y="1148"/>
                    <a:pt x="653" y="1148"/>
                  </a:cubicBezTo>
                  <a:cubicBezTo>
                    <a:pt x="653" y="1148"/>
                    <a:pt x="654" y="1148"/>
                    <a:pt x="654" y="1148"/>
                  </a:cubicBezTo>
                  <a:cubicBezTo>
                    <a:pt x="656" y="1158"/>
                    <a:pt x="659" y="1166"/>
                    <a:pt x="665" y="1173"/>
                  </a:cubicBezTo>
                  <a:cubicBezTo>
                    <a:pt x="673" y="1186"/>
                    <a:pt x="687" y="1197"/>
                    <a:pt x="705" y="1205"/>
                  </a:cubicBezTo>
                  <a:cubicBezTo>
                    <a:pt x="724" y="1212"/>
                    <a:pt x="741" y="1216"/>
                    <a:pt x="757" y="1216"/>
                  </a:cubicBezTo>
                  <a:cubicBezTo>
                    <a:pt x="762" y="1216"/>
                    <a:pt x="767" y="1216"/>
                    <a:pt x="772" y="1215"/>
                  </a:cubicBezTo>
                  <a:cubicBezTo>
                    <a:pt x="789" y="1213"/>
                    <a:pt x="807" y="1206"/>
                    <a:pt x="827" y="1192"/>
                  </a:cubicBezTo>
                  <a:cubicBezTo>
                    <a:pt x="828" y="1192"/>
                    <a:pt x="828" y="1192"/>
                    <a:pt x="828" y="1192"/>
                  </a:cubicBezTo>
                  <a:cubicBezTo>
                    <a:pt x="831" y="1189"/>
                    <a:pt x="834" y="1187"/>
                    <a:pt x="837" y="1184"/>
                  </a:cubicBezTo>
                  <a:cubicBezTo>
                    <a:pt x="843" y="1179"/>
                    <a:pt x="849" y="1173"/>
                    <a:pt x="855" y="1168"/>
                  </a:cubicBezTo>
                  <a:cubicBezTo>
                    <a:pt x="858" y="1165"/>
                    <a:pt x="861" y="1162"/>
                    <a:pt x="863" y="1160"/>
                  </a:cubicBezTo>
                  <a:cubicBezTo>
                    <a:pt x="865" y="1159"/>
                    <a:pt x="865" y="1159"/>
                    <a:pt x="865" y="1159"/>
                  </a:cubicBezTo>
                  <a:cubicBezTo>
                    <a:pt x="877" y="1148"/>
                    <a:pt x="890" y="1136"/>
                    <a:pt x="905" y="1126"/>
                  </a:cubicBezTo>
                  <a:cubicBezTo>
                    <a:pt x="916" y="1120"/>
                    <a:pt x="928" y="1113"/>
                    <a:pt x="941" y="1107"/>
                  </a:cubicBezTo>
                  <a:cubicBezTo>
                    <a:pt x="945" y="1105"/>
                    <a:pt x="949" y="1103"/>
                    <a:pt x="953" y="1101"/>
                  </a:cubicBezTo>
                  <a:cubicBezTo>
                    <a:pt x="977" y="1089"/>
                    <a:pt x="977" y="1089"/>
                    <a:pt x="977" y="1089"/>
                  </a:cubicBezTo>
                  <a:cubicBezTo>
                    <a:pt x="993" y="1081"/>
                    <a:pt x="1010" y="1072"/>
                    <a:pt x="1023" y="1056"/>
                  </a:cubicBezTo>
                  <a:cubicBezTo>
                    <a:pt x="1029" y="1049"/>
                    <a:pt x="1033" y="1042"/>
                    <a:pt x="1038" y="1032"/>
                  </a:cubicBezTo>
                  <a:cubicBezTo>
                    <a:pt x="1038" y="1031"/>
                    <a:pt x="1038" y="1031"/>
                    <a:pt x="1038" y="1031"/>
                  </a:cubicBezTo>
                  <a:cubicBezTo>
                    <a:pt x="1038" y="1030"/>
                    <a:pt x="1038" y="1030"/>
                    <a:pt x="1038" y="1030"/>
                  </a:cubicBezTo>
                  <a:cubicBezTo>
                    <a:pt x="1042" y="1018"/>
                    <a:pt x="1040" y="1006"/>
                    <a:pt x="1033" y="995"/>
                  </a:cubicBezTo>
                  <a:close/>
                  <a:moveTo>
                    <a:pt x="1030" y="1028"/>
                  </a:moveTo>
                  <a:cubicBezTo>
                    <a:pt x="1030" y="1028"/>
                    <a:pt x="1030" y="1028"/>
                    <a:pt x="1030" y="1028"/>
                  </a:cubicBezTo>
                  <a:cubicBezTo>
                    <a:pt x="1030" y="1029"/>
                    <a:pt x="1030" y="1029"/>
                    <a:pt x="1030" y="1029"/>
                  </a:cubicBezTo>
                  <a:cubicBezTo>
                    <a:pt x="1026" y="1038"/>
                    <a:pt x="1022" y="1044"/>
                    <a:pt x="1017" y="1050"/>
                  </a:cubicBezTo>
                  <a:cubicBezTo>
                    <a:pt x="1005" y="1065"/>
                    <a:pt x="989" y="1074"/>
                    <a:pt x="973" y="1081"/>
                  </a:cubicBezTo>
                  <a:cubicBezTo>
                    <a:pt x="949" y="1093"/>
                    <a:pt x="949" y="1093"/>
                    <a:pt x="949" y="1093"/>
                  </a:cubicBezTo>
                  <a:cubicBezTo>
                    <a:pt x="945" y="1096"/>
                    <a:pt x="941" y="1098"/>
                    <a:pt x="937" y="1100"/>
                  </a:cubicBezTo>
                  <a:cubicBezTo>
                    <a:pt x="924" y="1106"/>
                    <a:pt x="912" y="1113"/>
                    <a:pt x="901" y="1120"/>
                  </a:cubicBezTo>
                  <a:cubicBezTo>
                    <a:pt x="885" y="1129"/>
                    <a:pt x="871" y="1142"/>
                    <a:pt x="859" y="1153"/>
                  </a:cubicBezTo>
                  <a:cubicBezTo>
                    <a:pt x="859" y="1154"/>
                    <a:pt x="859" y="1154"/>
                    <a:pt x="859" y="1154"/>
                  </a:cubicBezTo>
                  <a:cubicBezTo>
                    <a:pt x="855" y="1156"/>
                    <a:pt x="852" y="1159"/>
                    <a:pt x="849" y="1162"/>
                  </a:cubicBezTo>
                  <a:cubicBezTo>
                    <a:pt x="844" y="1167"/>
                    <a:pt x="838" y="1173"/>
                    <a:pt x="832" y="1178"/>
                  </a:cubicBezTo>
                  <a:cubicBezTo>
                    <a:pt x="829" y="1181"/>
                    <a:pt x="826" y="1183"/>
                    <a:pt x="823" y="1186"/>
                  </a:cubicBezTo>
                  <a:cubicBezTo>
                    <a:pt x="803" y="1199"/>
                    <a:pt x="787" y="1205"/>
                    <a:pt x="771" y="1207"/>
                  </a:cubicBezTo>
                  <a:cubicBezTo>
                    <a:pt x="767" y="1208"/>
                    <a:pt x="762" y="1208"/>
                    <a:pt x="757" y="1208"/>
                  </a:cubicBezTo>
                  <a:cubicBezTo>
                    <a:pt x="742" y="1208"/>
                    <a:pt x="726" y="1204"/>
                    <a:pt x="709" y="1197"/>
                  </a:cubicBezTo>
                  <a:cubicBezTo>
                    <a:pt x="691" y="1190"/>
                    <a:pt x="679" y="1180"/>
                    <a:pt x="671" y="1169"/>
                  </a:cubicBezTo>
                  <a:cubicBezTo>
                    <a:pt x="666" y="1162"/>
                    <a:pt x="663" y="1154"/>
                    <a:pt x="662" y="1145"/>
                  </a:cubicBezTo>
                  <a:cubicBezTo>
                    <a:pt x="662" y="1142"/>
                    <a:pt x="662" y="1142"/>
                    <a:pt x="662" y="1142"/>
                  </a:cubicBezTo>
                  <a:cubicBezTo>
                    <a:pt x="659" y="1141"/>
                    <a:pt x="659" y="1141"/>
                    <a:pt x="659" y="1141"/>
                  </a:cubicBezTo>
                  <a:cubicBezTo>
                    <a:pt x="657" y="1141"/>
                    <a:pt x="656" y="1140"/>
                    <a:pt x="654" y="1140"/>
                  </a:cubicBezTo>
                  <a:cubicBezTo>
                    <a:pt x="653" y="1140"/>
                    <a:pt x="651" y="1140"/>
                    <a:pt x="650" y="1139"/>
                  </a:cubicBezTo>
                  <a:cubicBezTo>
                    <a:pt x="631" y="1134"/>
                    <a:pt x="612" y="1130"/>
                    <a:pt x="593" y="1127"/>
                  </a:cubicBezTo>
                  <a:cubicBezTo>
                    <a:pt x="571" y="1124"/>
                    <a:pt x="548" y="1122"/>
                    <a:pt x="527" y="1121"/>
                  </a:cubicBezTo>
                  <a:cubicBezTo>
                    <a:pt x="522" y="1120"/>
                    <a:pt x="519" y="1120"/>
                    <a:pt x="515" y="1120"/>
                  </a:cubicBezTo>
                  <a:cubicBezTo>
                    <a:pt x="512" y="1120"/>
                    <a:pt x="512" y="1120"/>
                    <a:pt x="512" y="1120"/>
                  </a:cubicBezTo>
                  <a:cubicBezTo>
                    <a:pt x="500" y="1120"/>
                    <a:pt x="487" y="1120"/>
                    <a:pt x="475" y="1119"/>
                  </a:cubicBezTo>
                  <a:cubicBezTo>
                    <a:pt x="461" y="1119"/>
                    <a:pt x="461" y="1119"/>
                    <a:pt x="461" y="1119"/>
                  </a:cubicBezTo>
                  <a:cubicBezTo>
                    <a:pt x="446" y="1120"/>
                    <a:pt x="432" y="1122"/>
                    <a:pt x="417" y="1125"/>
                  </a:cubicBezTo>
                  <a:cubicBezTo>
                    <a:pt x="415" y="1126"/>
                    <a:pt x="415" y="1126"/>
                    <a:pt x="415" y="1126"/>
                  </a:cubicBezTo>
                  <a:cubicBezTo>
                    <a:pt x="414" y="1128"/>
                    <a:pt x="414" y="1128"/>
                    <a:pt x="414" y="1128"/>
                  </a:cubicBezTo>
                  <a:cubicBezTo>
                    <a:pt x="412" y="1140"/>
                    <a:pt x="409" y="1148"/>
                    <a:pt x="405" y="1155"/>
                  </a:cubicBezTo>
                  <a:cubicBezTo>
                    <a:pt x="404" y="1156"/>
                    <a:pt x="404" y="1156"/>
                    <a:pt x="404" y="1156"/>
                  </a:cubicBezTo>
                  <a:cubicBezTo>
                    <a:pt x="404" y="1157"/>
                    <a:pt x="404" y="1157"/>
                    <a:pt x="404" y="1157"/>
                  </a:cubicBezTo>
                  <a:cubicBezTo>
                    <a:pt x="396" y="1172"/>
                    <a:pt x="383" y="1184"/>
                    <a:pt x="368" y="1194"/>
                  </a:cubicBezTo>
                  <a:cubicBezTo>
                    <a:pt x="353" y="1202"/>
                    <a:pt x="336" y="1207"/>
                    <a:pt x="318" y="1207"/>
                  </a:cubicBezTo>
                  <a:cubicBezTo>
                    <a:pt x="317" y="1207"/>
                    <a:pt x="317" y="1207"/>
                    <a:pt x="317" y="1207"/>
                  </a:cubicBezTo>
                  <a:cubicBezTo>
                    <a:pt x="297" y="1206"/>
                    <a:pt x="280" y="1199"/>
                    <a:pt x="261" y="1190"/>
                  </a:cubicBezTo>
                  <a:cubicBezTo>
                    <a:pt x="255" y="1187"/>
                    <a:pt x="250" y="1185"/>
                    <a:pt x="243" y="1183"/>
                  </a:cubicBezTo>
                  <a:cubicBezTo>
                    <a:pt x="219" y="1174"/>
                    <a:pt x="193" y="1167"/>
                    <a:pt x="159" y="1160"/>
                  </a:cubicBezTo>
                  <a:cubicBezTo>
                    <a:pt x="138" y="1156"/>
                    <a:pt x="118" y="1151"/>
                    <a:pt x="100" y="1145"/>
                  </a:cubicBezTo>
                  <a:cubicBezTo>
                    <a:pt x="93" y="1144"/>
                    <a:pt x="86" y="1141"/>
                    <a:pt x="80" y="1139"/>
                  </a:cubicBezTo>
                  <a:cubicBezTo>
                    <a:pt x="74" y="1137"/>
                    <a:pt x="74" y="1137"/>
                    <a:pt x="74" y="1137"/>
                  </a:cubicBezTo>
                  <a:cubicBezTo>
                    <a:pt x="68" y="1135"/>
                    <a:pt x="62" y="1133"/>
                    <a:pt x="57" y="1132"/>
                  </a:cubicBezTo>
                  <a:cubicBezTo>
                    <a:pt x="48" y="1130"/>
                    <a:pt x="41" y="1128"/>
                    <a:pt x="34" y="1124"/>
                  </a:cubicBezTo>
                  <a:cubicBezTo>
                    <a:pt x="25" y="1120"/>
                    <a:pt x="18" y="1114"/>
                    <a:pt x="13" y="1108"/>
                  </a:cubicBezTo>
                  <a:cubicBezTo>
                    <a:pt x="13" y="1107"/>
                    <a:pt x="13" y="1107"/>
                    <a:pt x="13" y="1107"/>
                  </a:cubicBezTo>
                  <a:cubicBezTo>
                    <a:pt x="12" y="1106"/>
                    <a:pt x="12" y="1106"/>
                    <a:pt x="12" y="1106"/>
                  </a:cubicBezTo>
                  <a:cubicBezTo>
                    <a:pt x="8" y="1099"/>
                    <a:pt x="8" y="1090"/>
                    <a:pt x="8" y="1086"/>
                  </a:cubicBezTo>
                  <a:cubicBezTo>
                    <a:pt x="8" y="1079"/>
                    <a:pt x="9" y="1073"/>
                    <a:pt x="12" y="1068"/>
                  </a:cubicBezTo>
                  <a:cubicBezTo>
                    <a:pt x="12" y="1067"/>
                    <a:pt x="12" y="1067"/>
                    <a:pt x="12" y="1067"/>
                  </a:cubicBezTo>
                  <a:cubicBezTo>
                    <a:pt x="14" y="1060"/>
                    <a:pt x="17" y="1055"/>
                    <a:pt x="20" y="1049"/>
                  </a:cubicBezTo>
                  <a:cubicBezTo>
                    <a:pt x="20" y="1048"/>
                    <a:pt x="21" y="1047"/>
                    <a:pt x="21" y="1046"/>
                  </a:cubicBezTo>
                  <a:cubicBezTo>
                    <a:pt x="22" y="1043"/>
                    <a:pt x="24" y="1041"/>
                    <a:pt x="25" y="1038"/>
                  </a:cubicBezTo>
                  <a:cubicBezTo>
                    <a:pt x="25" y="1037"/>
                    <a:pt x="25" y="1037"/>
                    <a:pt x="25" y="1037"/>
                  </a:cubicBezTo>
                  <a:cubicBezTo>
                    <a:pt x="26" y="1036"/>
                    <a:pt x="26" y="1036"/>
                    <a:pt x="26" y="1036"/>
                  </a:cubicBezTo>
                  <a:cubicBezTo>
                    <a:pt x="30" y="1025"/>
                    <a:pt x="32" y="1011"/>
                    <a:pt x="31" y="993"/>
                  </a:cubicBezTo>
                  <a:cubicBezTo>
                    <a:pt x="31" y="986"/>
                    <a:pt x="30" y="978"/>
                    <a:pt x="29" y="970"/>
                  </a:cubicBezTo>
                  <a:cubicBezTo>
                    <a:pt x="29" y="968"/>
                    <a:pt x="29" y="968"/>
                    <a:pt x="29" y="968"/>
                  </a:cubicBezTo>
                  <a:cubicBezTo>
                    <a:pt x="28" y="960"/>
                    <a:pt x="27" y="951"/>
                    <a:pt x="26" y="942"/>
                  </a:cubicBezTo>
                  <a:cubicBezTo>
                    <a:pt x="25" y="931"/>
                    <a:pt x="25" y="923"/>
                    <a:pt x="27" y="916"/>
                  </a:cubicBezTo>
                  <a:cubicBezTo>
                    <a:pt x="29" y="905"/>
                    <a:pt x="34" y="896"/>
                    <a:pt x="41" y="890"/>
                  </a:cubicBezTo>
                  <a:cubicBezTo>
                    <a:pt x="48" y="883"/>
                    <a:pt x="56" y="879"/>
                    <a:pt x="66" y="877"/>
                  </a:cubicBezTo>
                  <a:cubicBezTo>
                    <a:pt x="73" y="875"/>
                    <a:pt x="82" y="875"/>
                    <a:pt x="89" y="875"/>
                  </a:cubicBezTo>
                  <a:cubicBezTo>
                    <a:pt x="97" y="875"/>
                    <a:pt x="97" y="875"/>
                    <a:pt x="97" y="875"/>
                  </a:cubicBezTo>
                  <a:cubicBezTo>
                    <a:pt x="98" y="875"/>
                    <a:pt x="99" y="875"/>
                    <a:pt x="101" y="875"/>
                  </a:cubicBezTo>
                  <a:cubicBezTo>
                    <a:pt x="103" y="875"/>
                    <a:pt x="106" y="876"/>
                    <a:pt x="109" y="875"/>
                  </a:cubicBezTo>
                  <a:cubicBezTo>
                    <a:pt x="111" y="875"/>
                    <a:pt x="111" y="875"/>
                    <a:pt x="111" y="875"/>
                  </a:cubicBezTo>
                  <a:cubicBezTo>
                    <a:pt x="116" y="875"/>
                    <a:pt x="120" y="874"/>
                    <a:pt x="125" y="872"/>
                  </a:cubicBezTo>
                  <a:cubicBezTo>
                    <a:pt x="125" y="871"/>
                    <a:pt x="125" y="871"/>
                    <a:pt x="125" y="871"/>
                  </a:cubicBezTo>
                  <a:cubicBezTo>
                    <a:pt x="130" y="868"/>
                    <a:pt x="133" y="865"/>
                    <a:pt x="137" y="861"/>
                  </a:cubicBezTo>
                  <a:cubicBezTo>
                    <a:pt x="137" y="860"/>
                    <a:pt x="137" y="860"/>
                    <a:pt x="137" y="860"/>
                  </a:cubicBezTo>
                  <a:cubicBezTo>
                    <a:pt x="138" y="860"/>
                    <a:pt x="138" y="860"/>
                    <a:pt x="138" y="860"/>
                  </a:cubicBezTo>
                  <a:cubicBezTo>
                    <a:pt x="140" y="856"/>
                    <a:pt x="143" y="851"/>
                    <a:pt x="145" y="846"/>
                  </a:cubicBezTo>
                  <a:cubicBezTo>
                    <a:pt x="146" y="846"/>
                    <a:pt x="146" y="846"/>
                    <a:pt x="146" y="846"/>
                  </a:cubicBezTo>
                  <a:cubicBezTo>
                    <a:pt x="149" y="838"/>
                    <a:pt x="153" y="831"/>
                    <a:pt x="158" y="827"/>
                  </a:cubicBezTo>
                  <a:cubicBezTo>
                    <a:pt x="158" y="827"/>
                    <a:pt x="158" y="827"/>
                    <a:pt x="158" y="827"/>
                  </a:cubicBezTo>
                  <a:cubicBezTo>
                    <a:pt x="160" y="825"/>
                    <a:pt x="160" y="825"/>
                    <a:pt x="160" y="825"/>
                  </a:cubicBezTo>
                  <a:cubicBezTo>
                    <a:pt x="160" y="824"/>
                    <a:pt x="160" y="824"/>
                    <a:pt x="161" y="823"/>
                  </a:cubicBezTo>
                  <a:cubicBezTo>
                    <a:pt x="162" y="822"/>
                    <a:pt x="163" y="821"/>
                    <a:pt x="164" y="820"/>
                  </a:cubicBezTo>
                  <a:cubicBezTo>
                    <a:pt x="164" y="819"/>
                    <a:pt x="164" y="819"/>
                    <a:pt x="164" y="819"/>
                  </a:cubicBezTo>
                  <a:cubicBezTo>
                    <a:pt x="164" y="817"/>
                    <a:pt x="164" y="817"/>
                    <a:pt x="164" y="817"/>
                  </a:cubicBezTo>
                  <a:cubicBezTo>
                    <a:pt x="164" y="816"/>
                    <a:pt x="164" y="816"/>
                    <a:pt x="164" y="816"/>
                  </a:cubicBezTo>
                  <a:cubicBezTo>
                    <a:pt x="160" y="803"/>
                    <a:pt x="159" y="792"/>
                    <a:pt x="161" y="783"/>
                  </a:cubicBezTo>
                  <a:cubicBezTo>
                    <a:pt x="164" y="769"/>
                    <a:pt x="170" y="757"/>
                    <a:pt x="178" y="744"/>
                  </a:cubicBezTo>
                  <a:cubicBezTo>
                    <a:pt x="181" y="737"/>
                    <a:pt x="185" y="730"/>
                    <a:pt x="189" y="722"/>
                  </a:cubicBezTo>
                  <a:cubicBezTo>
                    <a:pt x="194" y="711"/>
                    <a:pt x="200" y="700"/>
                    <a:pt x="206" y="689"/>
                  </a:cubicBezTo>
                  <a:cubicBezTo>
                    <a:pt x="215" y="669"/>
                    <a:pt x="223" y="648"/>
                    <a:pt x="229" y="627"/>
                  </a:cubicBezTo>
                  <a:cubicBezTo>
                    <a:pt x="231" y="621"/>
                    <a:pt x="233" y="614"/>
                    <a:pt x="235" y="608"/>
                  </a:cubicBezTo>
                  <a:cubicBezTo>
                    <a:pt x="238" y="596"/>
                    <a:pt x="242" y="584"/>
                    <a:pt x="247" y="573"/>
                  </a:cubicBezTo>
                  <a:cubicBezTo>
                    <a:pt x="255" y="554"/>
                    <a:pt x="267" y="538"/>
                    <a:pt x="279" y="522"/>
                  </a:cubicBezTo>
                  <a:cubicBezTo>
                    <a:pt x="283" y="518"/>
                    <a:pt x="283" y="518"/>
                    <a:pt x="283" y="518"/>
                  </a:cubicBezTo>
                  <a:cubicBezTo>
                    <a:pt x="289" y="511"/>
                    <a:pt x="295" y="503"/>
                    <a:pt x="301" y="496"/>
                  </a:cubicBezTo>
                  <a:cubicBezTo>
                    <a:pt x="306" y="489"/>
                    <a:pt x="312" y="482"/>
                    <a:pt x="318" y="474"/>
                  </a:cubicBezTo>
                  <a:cubicBezTo>
                    <a:pt x="323" y="468"/>
                    <a:pt x="328" y="462"/>
                    <a:pt x="333" y="455"/>
                  </a:cubicBezTo>
                  <a:cubicBezTo>
                    <a:pt x="338" y="449"/>
                    <a:pt x="343" y="443"/>
                    <a:pt x="348" y="436"/>
                  </a:cubicBezTo>
                  <a:cubicBezTo>
                    <a:pt x="348" y="436"/>
                    <a:pt x="348" y="436"/>
                    <a:pt x="348" y="436"/>
                  </a:cubicBezTo>
                  <a:cubicBezTo>
                    <a:pt x="353" y="427"/>
                    <a:pt x="359" y="418"/>
                    <a:pt x="363" y="407"/>
                  </a:cubicBezTo>
                  <a:cubicBezTo>
                    <a:pt x="363" y="407"/>
                    <a:pt x="363" y="407"/>
                    <a:pt x="363" y="407"/>
                  </a:cubicBezTo>
                  <a:cubicBezTo>
                    <a:pt x="363" y="407"/>
                    <a:pt x="364" y="406"/>
                    <a:pt x="364" y="404"/>
                  </a:cubicBezTo>
                  <a:cubicBezTo>
                    <a:pt x="364" y="390"/>
                    <a:pt x="364" y="390"/>
                    <a:pt x="364" y="390"/>
                  </a:cubicBezTo>
                  <a:cubicBezTo>
                    <a:pt x="364" y="380"/>
                    <a:pt x="363" y="370"/>
                    <a:pt x="362" y="360"/>
                  </a:cubicBezTo>
                  <a:cubicBezTo>
                    <a:pt x="361" y="339"/>
                    <a:pt x="360" y="319"/>
                    <a:pt x="360" y="297"/>
                  </a:cubicBezTo>
                  <a:cubicBezTo>
                    <a:pt x="360" y="287"/>
                    <a:pt x="359" y="276"/>
                    <a:pt x="359" y="266"/>
                  </a:cubicBezTo>
                  <a:cubicBezTo>
                    <a:pt x="359" y="256"/>
                    <a:pt x="358" y="247"/>
                    <a:pt x="358" y="237"/>
                  </a:cubicBezTo>
                  <a:cubicBezTo>
                    <a:pt x="356" y="217"/>
                    <a:pt x="355" y="197"/>
                    <a:pt x="356" y="177"/>
                  </a:cubicBezTo>
                  <a:cubicBezTo>
                    <a:pt x="357" y="142"/>
                    <a:pt x="363" y="114"/>
                    <a:pt x="376" y="90"/>
                  </a:cubicBezTo>
                  <a:cubicBezTo>
                    <a:pt x="390" y="62"/>
                    <a:pt x="411" y="41"/>
                    <a:pt x="436" y="27"/>
                  </a:cubicBezTo>
                  <a:cubicBezTo>
                    <a:pt x="460" y="14"/>
                    <a:pt x="488" y="8"/>
                    <a:pt x="517" y="8"/>
                  </a:cubicBezTo>
                  <a:cubicBezTo>
                    <a:pt x="558" y="9"/>
                    <a:pt x="595" y="21"/>
                    <a:pt x="625" y="42"/>
                  </a:cubicBezTo>
                  <a:cubicBezTo>
                    <a:pt x="644" y="58"/>
                    <a:pt x="661" y="76"/>
                    <a:pt x="673" y="95"/>
                  </a:cubicBezTo>
                  <a:cubicBezTo>
                    <a:pt x="684" y="113"/>
                    <a:pt x="693" y="132"/>
                    <a:pt x="697" y="150"/>
                  </a:cubicBezTo>
                  <a:cubicBezTo>
                    <a:pt x="705" y="181"/>
                    <a:pt x="706" y="214"/>
                    <a:pt x="707" y="247"/>
                  </a:cubicBezTo>
                  <a:cubicBezTo>
                    <a:pt x="707" y="257"/>
                    <a:pt x="708" y="267"/>
                    <a:pt x="708" y="277"/>
                  </a:cubicBezTo>
                  <a:cubicBezTo>
                    <a:pt x="709" y="298"/>
                    <a:pt x="711" y="320"/>
                    <a:pt x="713" y="340"/>
                  </a:cubicBezTo>
                  <a:cubicBezTo>
                    <a:pt x="713" y="341"/>
                    <a:pt x="713" y="341"/>
                    <a:pt x="713" y="341"/>
                  </a:cubicBezTo>
                  <a:cubicBezTo>
                    <a:pt x="714" y="342"/>
                    <a:pt x="714" y="342"/>
                    <a:pt x="714" y="342"/>
                  </a:cubicBezTo>
                  <a:cubicBezTo>
                    <a:pt x="715" y="344"/>
                    <a:pt x="716" y="345"/>
                    <a:pt x="717" y="347"/>
                  </a:cubicBezTo>
                  <a:cubicBezTo>
                    <a:pt x="718" y="349"/>
                    <a:pt x="719" y="351"/>
                    <a:pt x="720" y="352"/>
                  </a:cubicBezTo>
                  <a:cubicBezTo>
                    <a:pt x="728" y="367"/>
                    <a:pt x="735" y="383"/>
                    <a:pt x="742" y="398"/>
                  </a:cubicBezTo>
                  <a:cubicBezTo>
                    <a:pt x="745" y="405"/>
                    <a:pt x="749" y="413"/>
                    <a:pt x="752" y="421"/>
                  </a:cubicBezTo>
                  <a:cubicBezTo>
                    <a:pt x="754" y="424"/>
                    <a:pt x="756" y="428"/>
                    <a:pt x="757" y="432"/>
                  </a:cubicBezTo>
                  <a:cubicBezTo>
                    <a:pt x="759" y="435"/>
                    <a:pt x="761" y="439"/>
                    <a:pt x="762" y="443"/>
                  </a:cubicBezTo>
                  <a:cubicBezTo>
                    <a:pt x="763" y="443"/>
                    <a:pt x="763" y="443"/>
                    <a:pt x="763" y="443"/>
                  </a:cubicBezTo>
                  <a:cubicBezTo>
                    <a:pt x="767" y="449"/>
                    <a:pt x="771" y="455"/>
                    <a:pt x="775" y="461"/>
                  </a:cubicBezTo>
                  <a:cubicBezTo>
                    <a:pt x="779" y="467"/>
                    <a:pt x="783" y="473"/>
                    <a:pt x="788" y="479"/>
                  </a:cubicBezTo>
                  <a:cubicBezTo>
                    <a:pt x="797" y="492"/>
                    <a:pt x="807" y="504"/>
                    <a:pt x="818" y="515"/>
                  </a:cubicBezTo>
                  <a:cubicBezTo>
                    <a:pt x="826" y="524"/>
                    <a:pt x="834" y="533"/>
                    <a:pt x="842" y="542"/>
                  </a:cubicBezTo>
                  <a:cubicBezTo>
                    <a:pt x="858" y="564"/>
                    <a:pt x="870" y="590"/>
                    <a:pt x="880" y="615"/>
                  </a:cubicBezTo>
                  <a:cubicBezTo>
                    <a:pt x="896" y="655"/>
                    <a:pt x="906" y="690"/>
                    <a:pt x="911" y="725"/>
                  </a:cubicBezTo>
                  <a:cubicBezTo>
                    <a:pt x="917" y="758"/>
                    <a:pt x="918" y="784"/>
                    <a:pt x="914" y="806"/>
                  </a:cubicBezTo>
                  <a:cubicBezTo>
                    <a:pt x="913" y="808"/>
                    <a:pt x="913" y="808"/>
                    <a:pt x="913" y="808"/>
                  </a:cubicBezTo>
                  <a:cubicBezTo>
                    <a:pt x="911" y="819"/>
                    <a:pt x="908" y="829"/>
                    <a:pt x="902" y="839"/>
                  </a:cubicBezTo>
                  <a:cubicBezTo>
                    <a:pt x="899" y="845"/>
                    <a:pt x="899" y="845"/>
                    <a:pt x="899" y="845"/>
                  </a:cubicBezTo>
                  <a:cubicBezTo>
                    <a:pt x="906" y="845"/>
                    <a:pt x="906" y="845"/>
                    <a:pt x="906" y="845"/>
                  </a:cubicBezTo>
                  <a:cubicBezTo>
                    <a:pt x="915" y="848"/>
                    <a:pt x="922" y="852"/>
                    <a:pt x="926" y="857"/>
                  </a:cubicBezTo>
                  <a:cubicBezTo>
                    <a:pt x="931" y="861"/>
                    <a:pt x="933" y="866"/>
                    <a:pt x="936" y="870"/>
                  </a:cubicBezTo>
                  <a:cubicBezTo>
                    <a:pt x="937" y="871"/>
                    <a:pt x="937" y="872"/>
                    <a:pt x="937" y="873"/>
                  </a:cubicBezTo>
                  <a:cubicBezTo>
                    <a:pt x="941" y="881"/>
                    <a:pt x="942" y="888"/>
                    <a:pt x="943" y="896"/>
                  </a:cubicBezTo>
                  <a:cubicBezTo>
                    <a:pt x="943" y="898"/>
                    <a:pt x="943" y="898"/>
                    <a:pt x="943" y="898"/>
                  </a:cubicBezTo>
                  <a:cubicBezTo>
                    <a:pt x="943" y="905"/>
                    <a:pt x="943" y="910"/>
                    <a:pt x="944" y="915"/>
                  </a:cubicBezTo>
                  <a:cubicBezTo>
                    <a:pt x="945" y="923"/>
                    <a:pt x="949" y="929"/>
                    <a:pt x="955" y="936"/>
                  </a:cubicBezTo>
                  <a:cubicBezTo>
                    <a:pt x="956" y="937"/>
                    <a:pt x="957" y="938"/>
                    <a:pt x="957" y="938"/>
                  </a:cubicBezTo>
                  <a:cubicBezTo>
                    <a:pt x="962" y="945"/>
                    <a:pt x="968" y="951"/>
                    <a:pt x="978" y="957"/>
                  </a:cubicBezTo>
                  <a:cubicBezTo>
                    <a:pt x="979" y="959"/>
                    <a:pt x="981" y="960"/>
                    <a:pt x="983" y="962"/>
                  </a:cubicBezTo>
                  <a:cubicBezTo>
                    <a:pt x="985" y="964"/>
                    <a:pt x="987" y="966"/>
                    <a:pt x="990" y="967"/>
                  </a:cubicBezTo>
                  <a:cubicBezTo>
                    <a:pt x="1001" y="976"/>
                    <a:pt x="1001" y="976"/>
                    <a:pt x="1001" y="976"/>
                  </a:cubicBezTo>
                  <a:cubicBezTo>
                    <a:pt x="1005" y="979"/>
                    <a:pt x="1005" y="979"/>
                    <a:pt x="1005" y="979"/>
                  </a:cubicBezTo>
                  <a:cubicBezTo>
                    <a:pt x="1006" y="980"/>
                    <a:pt x="1006" y="980"/>
                    <a:pt x="1006" y="980"/>
                  </a:cubicBezTo>
                  <a:cubicBezTo>
                    <a:pt x="1008" y="981"/>
                    <a:pt x="1011" y="982"/>
                    <a:pt x="1013" y="985"/>
                  </a:cubicBezTo>
                  <a:cubicBezTo>
                    <a:pt x="1014" y="985"/>
                    <a:pt x="1014" y="985"/>
                    <a:pt x="1014" y="985"/>
                  </a:cubicBezTo>
                  <a:cubicBezTo>
                    <a:pt x="1020" y="990"/>
                    <a:pt x="1024" y="994"/>
                    <a:pt x="1027" y="999"/>
                  </a:cubicBezTo>
                  <a:cubicBezTo>
                    <a:pt x="1032" y="1009"/>
                    <a:pt x="1034" y="1018"/>
                    <a:pt x="1030" y="10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grpSp>
    </p:spTree>
    <p:extLst>
      <p:ext uri="{BB962C8B-B14F-4D97-AF65-F5344CB8AC3E}">
        <p14:creationId xmlns:p14="http://schemas.microsoft.com/office/powerpoint/2010/main" val="960217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4D9BF1-6489-B14B-B969-4031FF189823}"/>
              </a:ext>
            </a:extLst>
          </p:cNvPr>
          <p:cNvSpPr/>
          <p:nvPr/>
        </p:nvSpPr>
        <p:spPr>
          <a:xfrm>
            <a:off x="1524000" y="-2487704"/>
            <a:ext cx="9144000" cy="7473110"/>
          </a:xfrm>
          <a:prstGeom prst="rect">
            <a:avLst/>
          </a:prstGeom>
          <a:solidFill>
            <a:schemeClr val="accent3">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pic>
        <p:nvPicPr>
          <p:cNvPr id="3" name="Picture 2">
            <a:extLst>
              <a:ext uri="{FF2B5EF4-FFF2-40B4-BE49-F238E27FC236}">
                <a16:creationId xmlns:a16="http://schemas.microsoft.com/office/drawing/2014/main" id="{0A69E1AA-D09B-744F-B953-51F18AA5A9EC}"/>
              </a:ext>
            </a:extLst>
          </p:cNvPr>
          <p:cNvPicPr>
            <a:picLocks noChangeAspect="1"/>
          </p:cNvPicPr>
          <p:nvPr/>
        </p:nvPicPr>
        <p:blipFill>
          <a:blip r:embed="rId2"/>
          <a:stretch>
            <a:fillRect/>
          </a:stretch>
        </p:blipFill>
        <p:spPr>
          <a:xfrm>
            <a:off x="1524000" y="-2487706"/>
            <a:ext cx="9144000" cy="11833412"/>
          </a:xfrm>
          <a:prstGeom prst="rect">
            <a:avLst/>
          </a:prstGeom>
        </p:spPr>
      </p:pic>
    </p:spTree>
    <p:extLst>
      <p:ext uri="{BB962C8B-B14F-4D97-AF65-F5344CB8AC3E}">
        <p14:creationId xmlns:p14="http://schemas.microsoft.com/office/powerpoint/2010/main" val="2578834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8" name="Group 87"/>
          <p:cNvGrpSpPr/>
          <p:nvPr/>
        </p:nvGrpSpPr>
        <p:grpSpPr>
          <a:xfrm>
            <a:off x="1617516" y="5966314"/>
            <a:ext cx="8965106" cy="3091513"/>
            <a:chOff x="79489" y="93725"/>
            <a:chExt cx="7528724" cy="2596193"/>
          </a:xfrm>
        </p:grpSpPr>
        <p:grpSp>
          <p:nvGrpSpPr>
            <p:cNvPr id="89" name="Group 88"/>
            <p:cNvGrpSpPr/>
            <p:nvPr userDrawn="1"/>
          </p:nvGrpSpPr>
          <p:grpSpPr>
            <a:xfrm>
              <a:off x="3884095" y="93725"/>
              <a:ext cx="3724118" cy="2280737"/>
              <a:chOff x="89945" y="3549191"/>
              <a:chExt cx="5248409" cy="3214249"/>
            </a:xfrm>
          </p:grpSpPr>
          <p:sp>
            <p:nvSpPr>
              <p:cNvPr id="145"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7"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9"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1"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2"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4"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5"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7"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8"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2"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4"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6"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7"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8"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1"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7"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9"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0"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1"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2"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3"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4"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5"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6"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7"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0" name="Group 89"/>
            <p:cNvGrpSpPr/>
            <p:nvPr userDrawn="1"/>
          </p:nvGrpSpPr>
          <p:grpSpPr>
            <a:xfrm>
              <a:off x="79489" y="93725"/>
              <a:ext cx="3722821" cy="2596193"/>
              <a:chOff x="89945" y="191284"/>
              <a:chExt cx="5246581" cy="3658822"/>
            </a:xfrm>
          </p:grpSpPr>
          <p:sp>
            <p:nvSpPr>
              <p:cNvPr id="91"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2"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4"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5"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7"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9"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0"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1"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2"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3"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4"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5"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0"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1"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7" name="Rectangle 6"/>
          <p:cNvSpPr/>
          <p:nvPr/>
        </p:nvSpPr>
        <p:spPr>
          <a:xfrm>
            <a:off x="1524000" y="533970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pic>
        <p:nvPicPr>
          <p:cNvPr id="33" name="Picture 32"/>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26549" t="12647" r="20209" b="16783"/>
          <a:stretch/>
        </p:blipFill>
        <p:spPr>
          <a:xfrm>
            <a:off x="1524000" y="-2487704"/>
            <a:ext cx="9144000" cy="7465265"/>
          </a:xfrm>
          <a:prstGeom prst="rect">
            <a:avLst/>
          </a:prstGeom>
        </p:spPr>
      </p:pic>
      <p:sp>
        <p:nvSpPr>
          <p:cNvPr id="34" name="Rectangle 33"/>
          <p:cNvSpPr/>
          <p:nvPr/>
        </p:nvSpPr>
        <p:spPr>
          <a:xfrm>
            <a:off x="1524000" y="-2487704"/>
            <a:ext cx="9144000" cy="7473110"/>
          </a:xfrm>
          <a:prstGeom prst="rect">
            <a:avLst/>
          </a:prstGeom>
          <a:solidFill>
            <a:schemeClr val="accent3">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83" name="Straight Connector 82"/>
          <p:cNvCxnSpPr>
            <a:cxnSpLocks/>
          </p:cNvCxnSpPr>
          <p:nvPr/>
        </p:nvCxnSpPr>
        <p:spPr>
          <a:xfrm>
            <a:off x="3756028" y="-1029236"/>
            <a:ext cx="0" cy="1860734"/>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cxnSpLocks/>
          </p:cNvCxnSpPr>
          <p:nvPr/>
        </p:nvCxnSpPr>
        <p:spPr>
          <a:xfrm>
            <a:off x="8300804" y="-1029237"/>
            <a:ext cx="0" cy="1613647"/>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a:cxnSpLocks/>
          </p:cNvCxnSpPr>
          <p:nvPr/>
        </p:nvCxnSpPr>
        <p:spPr>
          <a:xfrm>
            <a:off x="3756028" y="2542440"/>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a:cxnSpLocks/>
          </p:cNvCxnSpPr>
          <p:nvPr/>
        </p:nvCxnSpPr>
        <p:spPr>
          <a:xfrm>
            <a:off x="8300804" y="2542440"/>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grpSp>
        <p:nvGrpSpPr>
          <p:cNvPr id="203" name="Group 4"/>
          <p:cNvGrpSpPr>
            <a:grpSpLocks noChangeAspect="1"/>
          </p:cNvGrpSpPr>
          <p:nvPr/>
        </p:nvGrpSpPr>
        <p:grpSpPr bwMode="auto">
          <a:xfrm>
            <a:off x="9259410" y="6934775"/>
            <a:ext cx="549247" cy="641162"/>
            <a:chOff x="2115" y="3207"/>
            <a:chExt cx="490" cy="572"/>
          </a:xfrm>
        </p:grpSpPr>
        <p:sp>
          <p:nvSpPr>
            <p:cNvPr id="204" name="AutoShape 3"/>
            <p:cNvSpPr>
              <a:spLocks noChangeAspect="1" noChangeArrowheads="1" noTextEdit="1"/>
            </p:cNvSpPr>
            <p:nvPr/>
          </p:nvSpPr>
          <p:spPr bwMode="auto">
            <a:xfrm>
              <a:off x="2115" y="3207"/>
              <a:ext cx="490" cy="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5" name="Freeform 5"/>
            <p:cNvSpPr>
              <a:spLocks/>
            </p:cNvSpPr>
            <p:nvPr/>
          </p:nvSpPr>
          <p:spPr bwMode="auto">
            <a:xfrm>
              <a:off x="2292" y="3293"/>
              <a:ext cx="40" cy="58"/>
            </a:xfrm>
            <a:custGeom>
              <a:avLst/>
              <a:gdLst>
                <a:gd name="T0" fmla="*/ 9 w 85"/>
                <a:gd name="T1" fmla="*/ 107 h 124"/>
                <a:gd name="T2" fmla="*/ 19 w 85"/>
                <a:gd name="T3" fmla="*/ 123 h 124"/>
                <a:gd name="T4" fmla="*/ 20 w 85"/>
                <a:gd name="T5" fmla="*/ 124 h 124"/>
                <a:gd name="T6" fmla="*/ 30 w 85"/>
                <a:gd name="T7" fmla="*/ 115 h 124"/>
                <a:gd name="T8" fmla="*/ 37 w 85"/>
                <a:gd name="T9" fmla="*/ 108 h 124"/>
                <a:gd name="T10" fmla="*/ 29 w 85"/>
                <a:gd name="T11" fmla="*/ 101 h 124"/>
                <a:gd name="T12" fmla="*/ 19 w 85"/>
                <a:gd name="T13" fmla="*/ 86 h 124"/>
                <a:gd name="T14" fmla="*/ 18 w 85"/>
                <a:gd name="T15" fmla="*/ 59 h 124"/>
                <a:gd name="T16" fmla="*/ 21 w 85"/>
                <a:gd name="T17" fmla="*/ 47 h 124"/>
                <a:gd name="T18" fmla="*/ 30 w 85"/>
                <a:gd name="T19" fmla="*/ 39 h 124"/>
                <a:gd name="T20" fmla="*/ 41 w 85"/>
                <a:gd name="T21" fmla="*/ 38 h 124"/>
                <a:gd name="T22" fmla="*/ 51 w 85"/>
                <a:gd name="T23" fmla="*/ 43 h 124"/>
                <a:gd name="T24" fmla="*/ 63 w 85"/>
                <a:gd name="T25" fmla="*/ 62 h 124"/>
                <a:gd name="T26" fmla="*/ 64 w 85"/>
                <a:gd name="T27" fmla="*/ 88 h 124"/>
                <a:gd name="T28" fmla="*/ 76 w 85"/>
                <a:gd name="T29" fmla="*/ 83 h 124"/>
                <a:gd name="T30" fmla="*/ 85 w 85"/>
                <a:gd name="T31" fmla="*/ 71 h 124"/>
                <a:gd name="T32" fmla="*/ 80 w 85"/>
                <a:gd name="T33" fmla="*/ 41 h 124"/>
                <a:gd name="T34" fmla="*/ 63 w 85"/>
                <a:gd name="T35" fmla="*/ 13 h 124"/>
                <a:gd name="T36" fmla="*/ 50 w 85"/>
                <a:gd name="T37" fmla="*/ 3 h 124"/>
                <a:gd name="T38" fmla="*/ 35 w 85"/>
                <a:gd name="T39" fmla="*/ 0 h 124"/>
                <a:gd name="T40" fmla="*/ 16 w 85"/>
                <a:gd name="T41" fmla="*/ 9 h 124"/>
                <a:gd name="T42" fmla="*/ 5 w 85"/>
                <a:gd name="T43" fmla="*/ 27 h 124"/>
                <a:gd name="T44" fmla="*/ 2 w 85"/>
                <a:gd name="T45" fmla="*/ 69 h 124"/>
                <a:gd name="T46" fmla="*/ 9 w 85"/>
                <a:gd name="T47" fmla="*/ 107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5" h="124">
                  <a:moveTo>
                    <a:pt x="9" y="107"/>
                  </a:moveTo>
                  <a:cubicBezTo>
                    <a:pt x="11" y="113"/>
                    <a:pt x="15" y="119"/>
                    <a:pt x="19" y="123"/>
                  </a:cubicBezTo>
                  <a:cubicBezTo>
                    <a:pt x="20" y="124"/>
                    <a:pt x="20" y="124"/>
                    <a:pt x="20" y="124"/>
                  </a:cubicBezTo>
                  <a:cubicBezTo>
                    <a:pt x="23" y="121"/>
                    <a:pt x="27" y="118"/>
                    <a:pt x="30" y="115"/>
                  </a:cubicBezTo>
                  <a:cubicBezTo>
                    <a:pt x="32" y="112"/>
                    <a:pt x="35" y="110"/>
                    <a:pt x="37" y="108"/>
                  </a:cubicBezTo>
                  <a:cubicBezTo>
                    <a:pt x="34" y="106"/>
                    <a:pt x="31" y="104"/>
                    <a:pt x="29" y="101"/>
                  </a:cubicBezTo>
                  <a:cubicBezTo>
                    <a:pt x="25" y="97"/>
                    <a:pt x="21" y="92"/>
                    <a:pt x="19" y="86"/>
                  </a:cubicBezTo>
                  <a:cubicBezTo>
                    <a:pt x="16" y="77"/>
                    <a:pt x="16" y="68"/>
                    <a:pt x="18" y="59"/>
                  </a:cubicBezTo>
                  <a:cubicBezTo>
                    <a:pt x="18" y="55"/>
                    <a:pt x="19" y="51"/>
                    <a:pt x="21" y="47"/>
                  </a:cubicBezTo>
                  <a:cubicBezTo>
                    <a:pt x="23" y="43"/>
                    <a:pt x="26" y="40"/>
                    <a:pt x="30" y="39"/>
                  </a:cubicBezTo>
                  <a:cubicBezTo>
                    <a:pt x="33" y="37"/>
                    <a:pt x="37" y="37"/>
                    <a:pt x="41" y="38"/>
                  </a:cubicBezTo>
                  <a:cubicBezTo>
                    <a:pt x="44" y="38"/>
                    <a:pt x="48" y="40"/>
                    <a:pt x="51" y="43"/>
                  </a:cubicBezTo>
                  <a:cubicBezTo>
                    <a:pt x="57" y="48"/>
                    <a:pt x="60" y="55"/>
                    <a:pt x="63" y="62"/>
                  </a:cubicBezTo>
                  <a:cubicBezTo>
                    <a:pt x="65" y="71"/>
                    <a:pt x="66" y="80"/>
                    <a:pt x="64" y="88"/>
                  </a:cubicBezTo>
                  <a:cubicBezTo>
                    <a:pt x="68" y="86"/>
                    <a:pt x="72" y="84"/>
                    <a:pt x="76" y="83"/>
                  </a:cubicBezTo>
                  <a:cubicBezTo>
                    <a:pt x="79" y="79"/>
                    <a:pt x="82" y="75"/>
                    <a:pt x="85" y="71"/>
                  </a:cubicBezTo>
                  <a:cubicBezTo>
                    <a:pt x="85" y="61"/>
                    <a:pt x="83" y="51"/>
                    <a:pt x="80" y="41"/>
                  </a:cubicBezTo>
                  <a:cubicBezTo>
                    <a:pt x="76" y="31"/>
                    <a:pt x="71" y="21"/>
                    <a:pt x="63" y="13"/>
                  </a:cubicBezTo>
                  <a:cubicBezTo>
                    <a:pt x="60" y="9"/>
                    <a:pt x="55" y="6"/>
                    <a:pt x="50" y="3"/>
                  </a:cubicBezTo>
                  <a:cubicBezTo>
                    <a:pt x="46" y="1"/>
                    <a:pt x="40" y="0"/>
                    <a:pt x="35" y="0"/>
                  </a:cubicBezTo>
                  <a:cubicBezTo>
                    <a:pt x="28" y="0"/>
                    <a:pt x="21" y="4"/>
                    <a:pt x="16" y="9"/>
                  </a:cubicBezTo>
                  <a:cubicBezTo>
                    <a:pt x="11" y="13"/>
                    <a:pt x="7" y="20"/>
                    <a:pt x="5" y="27"/>
                  </a:cubicBezTo>
                  <a:cubicBezTo>
                    <a:pt x="0" y="40"/>
                    <a:pt x="1" y="55"/>
                    <a:pt x="2" y="69"/>
                  </a:cubicBezTo>
                  <a:cubicBezTo>
                    <a:pt x="3" y="82"/>
                    <a:pt x="4" y="95"/>
                    <a:pt x="9" y="1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6" name="Freeform 6"/>
            <p:cNvSpPr>
              <a:spLocks/>
            </p:cNvSpPr>
            <p:nvPr/>
          </p:nvSpPr>
          <p:spPr bwMode="auto">
            <a:xfrm>
              <a:off x="2308" y="3281"/>
              <a:ext cx="22" cy="17"/>
            </a:xfrm>
            <a:custGeom>
              <a:avLst/>
              <a:gdLst>
                <a:gd name="T0" fmla="*/ 27 w 46"/>
                <a:gd name="T1" fmla="*/ 13 h 37"/>
                <a:gd name="T2" fmla="*/ 46 w 46"/>
                <a:gd name="T3" fmla="*/ 37 h 37"/>
                <a:gd name="T4" fmla="*/ 39 w 46"/>
                <a:gd name="T5" fmla="*/ 18 h 37"/>
                <a:gd name="T6" fmla="*/ 34 w 46"/>
                <a:gd name="T7" fmla="*/ 13 h 37"/>
                <a:gd name="T8" fmla="*/ 18 w 46"/>
                <a:gd name="T9" fmla="*/ 4 h 37"/>
                <a:gd name="T10" fmla="*/ 3 w 46"/>
                <a:gd name="T11" fmla="*/ 1 h 37"/>
                <a:gd name="T12" fmla="*/ 1 w 46"/>
                <a:gd name="T13" fmla="*/ 1 h 37"/>
                <a:gd name="T14" fmla="*/ 0 w 46"/>
                <a:gd name="T15" fmla="*/ 1 h 37"/>
                <a:gd name="T16" fmla="*/ 12 w 46"/>
                <a:gd name="T17" fmla="*/ 4 h 37"/>
                <a:gd name="T18" fmla="*/ 27 w 46"/>
                <a:gd name="T19"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37">
                  <a:moveTo>
                    <a:pt x="27" y="13"/>
                  </a:moveTo>
                  <a:cubicBezTo>
                    <a:pt x="36" y="20"/>
                    <a:pt x="42" y="28"/>
                    <a:pt x="46" y="37"/>
                  </a:cubicBezTo>
                  <a:cubicBezTo>
                    <a:pt x="45" y="30"/>
                    <a:pt x="43" y="24"/>
                    <a:pt x="39" y="18"/>
                  </a:cubicBezTo>
                  <a:cubicBezTo>
                    <a:pt x="38" y="16"/>
                    <a:pt x="36" y="15"/>
                    <a:pt x="34" y="13"/>
                  </a:cubicBezTo>
                  <a:cubicBezTo>
                    <a:pt x="29" y="10"/>
                    <a:pt x="24" y="6"/>
                    <a:pt x="18" y="4"/>
                  </a:cubicBezTo>
                  <a:cubicBezTo>
                    <a:pt x="14" y="2"/>
                    <a:pt x="9" y="1"/>
                    <a:pt x="3" y="1"/>
                  </a:cubicBezTo>
                  <a:cubicBezTo>
                    <a:pt x="3" y="0"/>
                    <a:pt x="2" y="1"/>
                    <a:pt x="1" y="1"/>
                  </a:cubicBezTo>
                  <a:cubicBezTo>
                    <a:pt x="0" y="1"/>
                    <a:pt x="0" y="1"/>
                    <a:pt x="0" y="1"/>
                  </a:cubicBezTo>
                  <a:cubicBezTo>
                    <a:pt x="4" y="1"/>
                    <a:pt x="8" y="2"/>
                    <a:pt x="12" y="4"/>
                  </a:cubicBezTo>
                  <a:cubicBezTo>
                    <a:pt x="18" y="6"/>
                    <a:pt x="23" y="9"/>
                    <a:pt x="27"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7" name="Freeform 7"/>
            <p:cNvSpPr>
              <a:spLocks/>
            </p:cNvSpPr>
            <p:nvPr/>
          </p:nvSpPr>
          <p:spPr bwMode="auto">
            <a:xfrm>
              <a:off x="2380" y="3313"/>
              <a:ext cx="13" cy="14"/>
            </a:xfrm>
            <a:custGeom>
              <a:avLst/>
              <a:gdLst>
                <a:gd name="T0" fmla="*/ 14 w 27"/>
                <a:gd name="T1" fmla="*/ 15 h 29"/>
                <a:gd name="T2" fmla="*/ 20 w 27"/>
                <a:gd name="T3" fmla="*/ 28 h 29"/>
                <a:gd name="T4" fmla="*/ 24 w 27"/>
                <a:gd name="T5" fmla="*/ 27 h 29"/>
                <a:gd name="T6" fmla="*/ 20 w 27"/>
                <a:gd name="T7" fmla="*/ 9 h 29"/>
                <a:gd name="T8" fmla="*/ 8 w 27"/>
                <a:gd name="T9" fmla="*/ 1 h 29"/>
                <a:gd name="T10" fmla="*/ 1 w 27"/>
                <a:gd name="T11" fmla="*/ 3 h 29"/>
                <a:gd name="T12" fmla="*/ 2 w 27"/>
                <a:gd name="T13" fmla="*/ 8 h 29"/>
                <a:gd name="T14" fmla="*/ 9 w 27"/>
                <a:gd name="T15" fmla="*/ 11 h 29"/>
                <a:gd name="T16" fmla="*/ 14 w 27"/>
                <a:gd name="T17"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29">
                  <a:moveTo>
                    <a:pt x="14" y="15"/>
                  </a:moveTo>
                  <a:cubicBezTo>
                    <a:pt x="17" y="19"/>
                    <a:pt x="16" y="26"/>
                    <a:pt x="20" y="28"/>
                  </a:cubicBezTo>
                  <a:cubicBezTo>
                    <a:pt x="22" y="29"/>
                    <a:pt x="24" y="28"/>
                    <a:pt x="24" y="27"/>
                  </a:cubicBezTo>
                  <a:cubicBezTo>
                    <a:pt x="27" y="21"/>
                    <a:pt x="23" y="14"/>
                    <a:pt x="20" y="9"/>
                  </a:cubicBezTo>
                  <a:cubicBezTo>
                    <a:pt x="17" y="5"/>
                    <a:pt x="12" y="1"/>
                    <a:pt x="8" y="1"/>
                  </a:cubicBezTo>
                  <a:cubicBezTo>
                    <a:pt x="5" y="0"/>
                    <a:pt x="2" y="1"/>
                    <a:pt x="1" y="3"/>
                  </a:cubicBezTo>
                  <a:cubicBezTo>
                    <a:pt x="0" y="4"/>
                    <a:pt x="1" y="6"/>
                    <a:pt x="2" y="8"/>
                  </a:cubicBezTo>
                  <a:cubicBezTo>
                    <a:pt x="4" y="10"/>
                    <a:pt x="7" y="9"/>
                    <a:pt x="9" y="11"/>
                  </a:cubicBezTo>
                  <a:cubicBezTo>
                    <a:pt x="11" y="12"/>
                    <a:pt x="13" y="13"/>
                    <a:pt x="14"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8" name="Freeform 8"/>
            <p:cNvSpPr>
              <a:spLocks/>
            </p:cNvSpPr>
            <p:nvPr/>
          </p:nvSpPr>
          <p:spPr bwMode="auto">
            <a:xfrm>
              <a:off x="2385" y="3277"/>
              <a:ext cx="23" cy="20"/>
            </a:xfrm>
            <a:custGeom>
              <a:avLst/>
              <a:gdLst>
                <a:gd name="T0" fmla="*/ 48 w 49"/>
                <a:gd name="T1" fmla="*/ 44 h 44"/>
                <a:gd name="T2" fmla="*/ 47 w 49"/>
                <a:gd name="T3" fmla="*/ 34 h 44"/>
                <a:gd name="T4" fmla="*/ 23 w 49"/>
                <a:gd name="T5" fmla="*/ 4 h 44"/>
                <a:gd name="T6" fmla="*/ 6 w 49"/>
                <a:gd name="T7" fmla="*/ 0 h 44"/>
                <a:gd name="T8" fmla="*/ 0 w 49"/>
                <a:gd name="T9" fmla="*/ 3 h 44"/>
                <a:gd name="T10" fmla="*/ 20 w 49"/>
                <a:gd name="T11" fmla="*/ 11 h 44"/>
                <a:gd name="T12" fmla="*/ 48 w 49"/>
                <a:gd name="T13" fmla="*/ 44 h 44"/>
              </a:gdLst>
              <a:ahLst/>
              <a:cxnLst>
                <a:cxn ang="0">
                  <a:pos x="T0" y="T1"/>
                </a:cxn>
                <a:cxn ang="0">
                  <a:pos x="T2" y="T3"/>
                </a:cxn>
                <a:cxn ang="0">
                  <a:pos x="T4" y="T5"/>
                </a:cxn>
                <a:cxn ang="0">
                  <a:pos x="T6" y="T7"/>
                </a:cxn>
                <a:cxn ang="0">
                  <a:pos x="T8" y="T9"/>
                </a:cxn>
                <a:cxn ang="0">
                  <a:pos x="T10" y="T11"/>
                </a:cxn>
                <a:cxn ang="0">
                  <a:pos x="T12" y="T13"/>
                </a:cxn>
              </a:cxnLst>
              <a:rect l="0" t="0" r="r" b="b"/>
              <a:pathLst>
                <a:path w="49" h="44">
                  <a:moveTo>
                    <a:pt x="48" y="44"/>
                  </a:moveTo>
                  <a:cubicBezTo>
                    <a:pt x="49" y="42"/>
                    <a:pt x="48" y="37"/>
                    <a:pt x="47" y="34"/>
                  </a:cubicBezTo>
                  <a:cubicBezTo>
                    <a:pt x="42" y="22"/>
                    <a:pt x="36" y="13"/>
                    <a:pt x="23" y="4"/>
                  </a:cubicBezTo>
                  <a:cubicBezTo>
                    <a:pt x="17" y="0"/>
                    <a:pt x="12" y="0"/>
                    <a:pt x="6" y="0"/>
                  </a:cubicBezTo>
                  <a:cubicBezTo>
                    <a:pt x="4" y="0"/>
                    <a:pt x="1" y="0"/>
                    <a:pt x="0" y="3"/>
                  </a:cubicBezTo>
                  <a:cubicBezTo>
                    <a:pt x="7" y="4"/>
                    <a:pt x="14" y="7"/>
                    <a:pt x="20" y="11"/>
                  </a:cubicBezTo>
                  <a:cubicBezTo>
                    <a:pt x="32" y="19"/>
                    <a:pt x="41" y="31"/>
                    <a:pt x="48"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09" name="Freeform 9"/>
            <p:cNvSpPr>
              <a:spLocks/>
            </p:cNvSpPr>
            <p:nvPr/>
          </p:nvSpPr>
          <p:spPr bwMode="auto">
            <a:xfrm>
              <a:off x="2459" y="3472"/>
              <a:ext cx="61" cy="125"/>
            </a:xfrm>
            <a:custGeom>
              <a:avLst/>
              <a:gdLst>
                <a:gd name="T0" fmla="*/ 89 w 130"/>
                <a:gd name="T1" fmla="*/ 110 h 265"/>
                <a:gd name="T2" fmla="*/ 85 w 130"/>
                <a:gd name="T3" fmla="*/ 183 h 265"/>
                <a:gd name="T4" fmla="*/ 68 w 130"/>
                <a:gd name="T5" fmla="*/ 239 h 265"/>
                <a:gd name="T6" fmla="*/ 47 w 130"/>
                <a:gd name="T7" fmla="*/ 250 h 265"/>
                <a:gd name="T8" fmla="*/ 35 w 130"/>
                <a:gd name="T9" fmla="*/ 265 h 265"/>
                <a:gd name="T10" fmla="*/ 39 w 130"/>
                <a:gd name="T11" fmla="*/ 263 h 265"/>
                <a:gd name="T12" fmla="*/ 57 w 130"/>
                <a:gd name="T13" fmla="*/ 252 h 265"/>
                <a:gd name="T14" fmla="*/ 64 w 130"/>
                <a:gd name="T15" fmla="*/ 249 h 265"/>
                <a:gd name="T16" fmla="*/ 71 w 130"/>
                <a:gd name="T17" fmla="*/ 247 h 265"/>
                <a:gd name="T18" fmla="*/ 82 w 130"/>
                <a:gd name="T19" fmla="*/ 246 h 265"/>
                <a:gd name="T20" fmla="*/ 100 w 130"/>
                <a:gd name="T21" fmla="*/ 245 h 265"/>
                <a:gd name="T22" fmla="*/ 116 w 130"/>
                <a:gd name="T23" fmla="*/ 245 h 265"/>
                <a:gd name="T24" fmla="*/ 130 w 130"/>
                <a:gd name="T25" fmla="*/ 246 h 265"/>
                <a:gd name="T26" fmla="*/ 122 w 130"/>
                <a:gd name="T27" fmla="*/ 244 h 265"/>
                <a:gd name="T28" fmla="*/ 116 w 130"/>
                <a:gd name="T29" fmla="*/ 243 h 265"/>
                <a:gd name="T30" fmla="*/ 95 w 130"/>
                <a:gd name="T31" fmla="*/ 239 h 265"/>
                <a:gd name="T32" fmla="*/ 75 w 130"/>
                <a:gd name="T33" fmla="*/ 238 h 265"/>
                <a:gd name="T34" fmla="*/ 94 w 130"/>
                <a:gd name="T35" fmla="*/ 182 h 265"/>
                <a:gd name="T36" fmla="*/ 96 w 130"/>
                <a:gd name="T37" fmla="*/ 107 h 265"/>
                <a:gd name="T38" fmla="*/ 47 w 130"/>
                <a:gd name="T39" fmla="*/ 27 h 265"/>
                <a:gd name="T40" fmla="*/ 0 w 130"/>
                <a:gd name="T41" fmla="*/ 0 h 265"/>
                <a:gd name="T42" fmla="*/ 44 w 130"/>
                <a:gd name="T43" fmla="*/ 30 h 265"/>
                <a:gd name="T44" fmla="*/ 89 w 130"/>
                <a:gd name="T45" fmla="*/ 11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265">
                  <a:moveTo>
                    <a:pt x="89" y="110"/>
                  </a:moveTo>
                  <a:cubicBezTo>
                    <a:pt x="93" y="134"/>
                    <a:pt x="90" y="159"/>
                    <a:pt x="85" y="183"/>
                  </a:cubicBezTo>
                  <a:cubicBezTo>
                    <a:pt x="80" y="202"/>
                    <a:pt x="74" y="221"/>
                    <a:pt x="68" y="239"/>
                  </a:cubicBezTo>
                  <a:cubicBezTo>
                    <a:pt x="60" y="240"/>
                    <a:pt x="53" y="244"/>
                    <a:pt x="47" y="250"/>
                  </a:cubicBezTo>
                  <a:cubicBezTo>
                    <a:pt x="42" y="254"/>
                    <a:pt x="38" y="260"/>
                    <a:pt x="35" y="265"/>
                  </a:cubicBezTo>
                  <a:cubicBezTo>
                    <a:pt x="36" y="264"/>
                    <a:pt x="38" y="264"/>
                    <a:pt x="39" y="263"/>
                  </a:cubicBezTo>
                  <a:cubicBezTo>
                    <a:pt x="45" y="259"/>
                    <a:pt x="50" y="255"/>
                    <a:pt x="57" y="252"/>
                  </a:cubicBezTo>
                  <a:cubicBezTo>
                    <a:pt x="59" y="251"/>
                    <a:pt x="62" y="250"/>
                    <a:pt x="64" y="249"/>
                  </a:cubicBezTo>
                  <a:cubicBezTo>
                    <a:pt x="66" y="248"/>
                    <a:pt x="69" y="248"/>
                    <a:pt x="71" y="247"/>
                  </a:cubicBezTo>
                  <a:cubicBezTo>
                    <a:pt x="75" y="247"/>
                    <a:pt x="78" y="246"/>
                    <a:pt x="82" y="246"/>
                  </a:cubicBezTo>
                  <a:cubicBezTo>
                    <a:pt x="88" y="245"/>
                    <a:pt x="94" y="245"/>
                    <a:pt x="100" y="245"/>
                  </a:cubicBezTo>
                  <a:cubicBezTo>
                    <a:pt x="105" y="245"/>
                    <a:pt x="110" y="245"/>
                    <a:pt x="116" y="245"/>
                  </a:cubicBezTo>
                  <a:cubicBezTo>
                    <a:pt x="120" y="245"/>
                    <a:pt x="125" y="245"/>
                    <a:pt x="130" y="246"/>
                  </a:cubicBezTo>
                  <a:cubicBezTo>
                    <a:pt x="127" y="245"/>
                    <a:pt x="125" y="245"/>
                    <a:pt x="122" y="244"/>
                  </a:cubicBezTo>
                  <a:cubicBezTo>
                    <a:pt x="120" y="244"/>
                    <a:pt x="118" y="243"/>
                    <a:pt x="116" y="243"/>
                  </a:cubicBezTo>
                  <a:cubicBezTo>
                    <a:pt x="109" y="242"/>
                    <a:pt x="102" y="241"/>
                    <a:pt x="95" y="239"/>
                  </a:cubicBezTo>
                  <a:cubicBezTo>
                    <a:pt x="88" y="238"/>
                    <a:pt x="82" y="238"/>
                    <a:pt x="75" y="238"/>
                  </a:cubicBezTo>
                  <a:cubicBezTo>
                    <a:pt x="82" y="219"/>
                    <a:pt x="89" y="201"/>
                    <a:pt x="94" y="182"/>
                  </a:cubicBezTo>
                  <a:cubicBezTo>
                    <a:pt x="101" y="153"/>
                    <a:pt x="101" y="132"/>
                    <a:pt x="96" y="107"/>
                  </a:cubicBezTo>
                  <a:cubicBezTo>
                    <a:pt x="91" y="75"/>
                    <a:pt x="73" y="46"/>
                    <a:pt x="47" y="27"/>
                  </a:cubicBezTo>
                  <a:cubicBezTo>
                    <a:pt x="32" y="16"/>
                    <a:pt x="16" y="9"/>
                    <a:pt x="0" y="0"/>
                  </a:cubicBezTo>
                  <a:cubicBezTo>
                    <a:pt x="14" y="11"/>
                    <a:pt x="31" y="19"/>
                    <a:pt x="44" y="30"/>
                  </a:cubicBezTo>
                  <a:cubicBezTo>
                    <a:pt x="69" y="50"/>
                    <a:pt x="84" y="80"/>
                    <a:pt x="89" y="1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0" name="Freeform 10"/>
            <p:cNvSpPr>
              <a:spLocks/>
            </p:cNvSpPr>
            <p:nvPr/>
          </p:nvSpPr>
          <p:spPr bwMode="auto">
            <a:xfrm>
              <a:off x="2354" y="3289"/>
              <a:ext cx="54" cy="60"/>
            </a:xfrm>
            <a:custGeom>
              <a:avLst/>
              <a:gdLst>
                <a:gd name="T0" fmla="*/ 8 w 114"/>
                <a:gd name="T1" fmla="*/ 85 h 128"/>
                <a:gd name="T2" fmla="*/ 12 w 114"/>
                <a:gd name="T3" fmla="*/ 94 h 128"/>
                <a:gd name="T4" fmla="*/ 21 w 114"/>
                <a:gd name="T5" fmla="*/ 98 h 128"/>
                <a:gd name="T6" fmla="*/ 32 w 114"/>
                <a:gd name="T7" fmla="*/ 105 h 128"/>
                <a:gd name="T8" fmla="*/ 29 w 114"/>
                <a:gd name="T9" fmla="*/ 98 h 128"/>
                <a:gd name="T10" fmla="*/ 27 w 114"/>
                <a:gd name="T11" fmla="*/ 79 h 128"/>
                <a:gd name="T12" fmla="*/ 34 w 114"/>
                <a:gd name="T13" fmla="*/ 55 h 128"/>
                <a:gd name="T14" fmla="*/ 43 w 114"/>
                <a:gd name="T15" fmla="*/ 47 h 128"/>
                <a:gd name="T16" fmla="*/ 55 w 114"/>
                <a:gd name="T17" fmla="*/ 43 h 128"/>
                <a:gd name="T18" fmla="*/ 66 w 114"/>
                <a:gd name="T19" fmla="*/ 44 h 128"/>
                <a:gd name="T20" fmla="*/ 86 w 114"/>
                <a:gd name="T21" fmla="*/ 62 h 128"/>
                <a:gd name="T22" fmla="*/ 90 w 114"/>
                <a:gd name="T23" fmla="*/ 89 h 128"/>
                <a:gd name="T24" fmla="*/ 86 w 114"/>
                <a:gd name="T25" fmla="*/ 103 h 128"/>
                <a:gd name="T26" fmla="*/ 76 w 114"/>
                <a:gd name="T27" fmla="*/ 115 h 128"/>
                <a:gd name="T28" fmla="*/ 65 w 114"/>
                <a:gd name="T29" fmla="*/ 119 h 128"/>
                <a:gd name="T30" fmla="*/ 85 w 114"/>
                <a:gd name="T31" fmla="*/ 125 h 128"/>
                <a:gd name="T32" fmla="*/ 97 w 114"/>
                <a:gd name="T33" fmla="*/ 128 h 128"/>
                <a:gd name="T34" fmla="*/ 106 w 114"/>
                <a:gd name="T35" fmla="*/ 114 h 128"/>
                <a:gd name="T36" fmla="*/ 113 w 114"/>
                <a:gd name="T37" fmla="*/ 83 h 128"/>
                <a:gd name="T38" fmla="*/ 108 w 114"/>
                <a:gd name="T39" fmla="*/ 43 h 128"/>
                <a:gd name="T40" fmla="*/ 82 w 114"/>
                <a:gd name="T41" fmla="*/ 8 h 128"/>
                <a:gd name="T42" fmla="*/ 62 w 114"/>
                <a:gd name="T43" fmla="*/ 1 h 128"/>
                <a:gd name="T44" fmla="*/ 40 w 114"/>
                <a:gd name="T45" fmla="*/ 3 h 128"/>
                <a:gd name="T46" fmla="*/ 29 w 114"/>
                <a:gd name="T47" fmla="*/ 9 h 128"/>
                <a:gd name="T48" fmla="*/ 4 w 114"/>
                <a:gd name="T49" fmla="*/ 40 h 128"/>
                <a:gd name="T50" fmla="*/ 2 w 114"/>
                <a:gd name="T51" fmla="*/ 75 h 128"/>
                <a:gd name="T52" fmla="*/ 8 w 114"/>
                <a:gd name="T53"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4" h="128">
                  <a:moveTo>
                    <a:pt x="8" y="85"/>
                  </a:moveTo>
                  <a:cubicBezTo>
                    <a:pt x="10" y="88"/>
                    <a:pt x="11" y="91"/>
                    <a:pt x="12" y="94"/>
                  </a:cubicBezTo>
                  <a:cubicBezTo>
                    <a:pt x="15" y="95"/>
                    <a:pt x="18" y="97"/>
                    <a:pt x="21" y="98"/>
                  </a:cubicBezTo>
                  <a:cubicBezTo>
                    <a:pt x="25" y="100"/>
                    <a:pt x="28" y="103"/>
                    <a:pt x="32" y="105"/>
                  </a:cubicBezTo>
                  <a:cubicBezTo>
                    <a:pt x="31" y="103"/>
                    <a:pt x="30" y="100"/>
                    <a:pt x="29" y="98"/>
                  </a:cubicBezTo>
                  <a:cubicBezTo>
                    <a:pt x="27" y="92"/>
                    <a:pt x="26" y="85"/>
                    <a:pt x="27" y="79"/>
                  </a:cubicBezTo>
                  <a:cubicBezTo>
                    <a:pt x="27" y="71"/>
                    <a:pt x="29" y="62"/>
                    <a:pt x="34" y="55"/>
                  </a:cubicBezTo>
                  <a:cubicBezTo>
                    <a:pt x="36" y="52"/>
                    <a:pt x="39" y="49"/>
                    <a:pt x="43" y="47"/>
                  </a:cubicBezTo>
                  <a:cubicBezTo>
                    <a:pt x="46" y="44"/>
                    <a:pt x="50" y="43"/>
                    <a:pt x="55" y="43"/>
                  </a:cubicBezTo>
                  <a:cubicBezTo>
                    <a:pt x="59" y="42"/>
                    <a:pt x="63" y="43"/>
                    <a:pt x="66" y="44"/>
                  </a:cubicBezTo>
                  <a:cubicBezTo>
                    <a:pt x="75" y="47"/>
                    <a:pt x="82" y="54"/>
                    <a:pt x="86" y="62"/>
                  </a:cubicBezTo>
                  <a:cubicBezTo>
                    <a:pt x="90" y="70"/>
                    <a:pt x="91" y="80"/>
                    <a:pt x="90" y="89"/>
                  </a:cubicBezTo>
                  <a:cubicBezTo>
                    <a:pt x="90" y="94"/>
                    <a:pt x="88" y="99"/>
                    <a:pt x="86" y="103"/>
                  </a:cubicBezTo>
                  <a:cubicBezTo>
                    <a:pt x="83" y="108"/>
                    <a:pt x="80" y="112"/>
                    <a:pt x="76" y="115"/>
                  </a:cubicBezTo>
                  <a:cubicBezTo>
                    <a:pt x="72" y="117"/>
                    <a:pt x="69" y="118"/>
                    <a:pt x="65" y="119"/>
                  </a:cubicBezTo>
                  <a:cubicBezTo>
                    <a:pt x="71" y="121"/>
                    <a:pt x="78" y="123"/>
                    <a:pt x="85" y="125"/>
                  </a:cubicBezTo>
                  <a:cubicBezTo>
                    <a:pt x="88" y="126"/>
                    <a:pt x="92" y="127"/>
                    <a:pt x="97" y="128"/>
                  </a:cubicBezTo>
                  <a:cubicBezTo>
                    <a:pt x="101" y="124"/>
                    <a:pt x="104" y="119"/>
                    <a:pt x="106" y="114"/>
                  </a:cubicBezTo>
                  <a:cubicBezTo>
                    <a:pt x="111" y="104"/>
                    <a:pt x="112" y="94"/>
                    <a:pt x="113" y="83"/>
                  </a:cubicBezTo>
                  <a:cubicBezTo>
                    <a:pt x="114" y="69"/>
                    <a:pt x="112" y="56"/>
                    <a:pt x="108" y="43"/>
                  </a:cubicBezTo>
                  <a:cubicBezTo>
                    <a:pt x="103" y="29"/>
                    <a:pt x="94" y="16"/>
                    <a:pt x="82" y="8"/>
                  </a:cubicBezTo>
                  <a:cubicBezTo>
                    <a:pt x="76" y="4"/>
                    <a:pt x="69" y="2"/>
                    <a:pt x="62" y="1"/>
                  </a:cubicBezTo>
                  <a:cubicBezTo>
                    <a:pt x="54" y="0"/>
                    <a:pt x="47" y="0"/>
                    <a:pt x="40" y="3"/>
                  </a:cubicBezTo>
                  <a:cubicBezTo>
                    <a:pt x="36" y="5"/>
                    <a:pt x="32" y="7"/>
                    <a:pt x="29" y="9"/>
                  </a:cubicBezTo>
                  <a:cubicBezTo>
                    <a:pt x="18" y="17"/>
                    <a:pt x="9" y="27"/>
                    <a:pt x="4" y="40"/>
                  </a:cubicBezTo>
                  <a:cubicBezTo>
                    <a:pt x="0" y="51"/>
                    <a:pt x="0" y="63"/>
                    <a:pt x="2" y="75"/>
                  </a:cubicBezTo>
                  <a:cubicBezTo>
                    <a:pt x="4" y="78"/>
                    <a:pt x="7" y="82"/>
                    <a:pt x="8"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1" name="Freeform 11"/>
            <p:cNvSpPr>
              <a:spLocks/>
            </p:cNvSpPr>
            <p:nvPr/>
          </p:nvSpPr>
          <p:spPr bwMode="auto">
            <a:xfrm>
              <a:off x="2311" y="3315"/>
              <a:ext cx="8" cy="13"/>
            </a:xfrm>
            <a:custGeom>
              <a:avLst/>
              <a:gdLst>
                <a:gd name="T0" fmla="*/ 11 w 18"/>
                <a:gd name="T1" fmla="*/ 28 h 29"/>
                <a:gd name="T2" fmla="*/ 15 w 18"/>
                <a:gd name="T3" fmla="*/ 28 h 29"/>
                <a:gd name="T4" fmla="*/ 16 w 18"/>
                <a:gd name="T5" fmla="*/ 12 h 29"/>
                <a:gd name="T6" fmla="*/ 8 w 18"/>
                <a:gd name="T7" fmla="*/ 2 h 29"/>
                <a:gd name="T8" fmla="*/ 1 w 18"/>
                <a:gd name="T9" fmla="*/ 1 h 29"/>
                <a:gd name="T10" fmla="*/ 1 w 18"/>
                <a:gd name="T11" fmla="*/ 5 h 29"/>
                <a:gd name="T12" fmla="*/ 6 w 18"/>
                <a:gd name="T13" fmla="*/ 10 h 29"/>
                <a:gd name="T14" fmla="*/ 9 w 18"/>
                <a:gd name="T15" fmla="*/ 15 h 29"/>
                <a:gd name="T16" fmla="*/ 11 w 18"/>
                <a:gd name="T17" fmla="*/ 2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9">
                  <a:moveTo>
                    <a:pt x="11" y="28"/>
                  </a:moveTo>
                  <a:cubicBezTo>
                    <a:pt x="12" y="29"/>
                    <a:pt x="14" y="29"/>
                    <a:pt x="15" y="28"/>
                  </a:cubicBezTo>
                  <a:cubicBezTo>
                    <a:pt x="18" y="24"/>
                    <a:pt x="18" y="17"/>
                    <a:pt x="16" y="12"/>
                  </a:cubicBezTo>
                  <a:cubicBezTo>
                    <a:pt x="15" y="8"/>
                    <a:pt x="12" y="4"/>
                    <a:pt x="8" y="2"/>
                  </a:cubicBezTo>
                  <a:cubicBezTo>
                    <a:pt x="6" y="1"/>
                    <a:pt x="3" y="0"/>
                    <a:pt x="1" y="1"/>
                  </a:cubicBezTo>
                  <a:cubicBezTo>
                    <a:pt x="0" y="2"/>
                    <a:pt x="1" y="4"/>
                    <a:pt x="1" y="5"/>
                  </a:cubicBezTo>
                  <a:cubicBezTo>
                    <a:pt x="2" y="8"/>
                    <a:pt x="4" y="8"/>
                    <a:pt x="6" y="10"/>
                  </a:cubicBezTo>
                  <a:cubicBezTo>
                    <a:pt x="7" y="12"/>
                    <a:pt x="9" y="13"/>
                    <a:pt x="9" y="15"/>
                  </a:cubicBezTo>
                  <a:cubicBezTo>
                    <a:pt x="11" y="19"/>
                    <a:pt x="8" y="25"/>
                    <a:pt x="11"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2" name="Freeform 12"/>
            <p:cNvSpPr>
              <a:spLocks/>
            </p:cNvSpPr>
            <p:nvPr/>
          </p:nvSpPr>
          <p:spPr bwMode="auto">
            <a:xfrm>
              <a:off x="2220" y="3385"/>
              <a:ext cx="251" cy="332"/>
            </a:xfrm>
            <a:custGeom>
              <a:avLst/>
              <a:gdLst>
                <a:gd name="T0" fmla="*/ 452 w 534"/>
                <a:gd name="T1" fmla="*/ 506 h 708"/>
                <a:gd name="T2" fmla="*/ 452 w 534"/>
                <a:gd name="T3" fmla="*/ 483 h 708"/>
                <a:gd name="T4" fmla="*/ 466 w 534"/>
                <a:gd name="T5" fmla="*/ 457 h 708"/>
                <a:gd name="T6" fmla="*/ 466 w 534"/>
                <a:gd name="T7" fmla="*/ 456 h 708"/>
                <a:gd name="T8" fmla="*/ 491 w 534"/>
                <a:gd name="T9" fmla="*/ 448 h 708"/>
                <a:gd name="T10" fmla="*/ 510 w 534"/>
                <a:gd name="T11" fmla="*/ 449 h 708"/>
                <a:gd name="T12" fmla="*/ 516 w 534"/>
                <a:gd name="T13" fmla="*/ 450 h 708"/>
                <a:gd name="T14" fmla="*/ 525 w 534"/>
                <a:gd name="T15" fmla="*/ 451 h 708"/>
                <a:gd name="T16" fmla="*/ 526 w 534"/>
                <a:gd name="T17" fmla="*/ 446 h 708"/>
                <a:gd name="T18" fmla="*/ 503 w 534"/>
                <a:gd name="T19" fmla="*/ 234 h 708"/>
                <a:gd name="T20" fmla="*/ 461 w 534"/>
                <a:gd name="T21" fmla="*/ 174 h 708"/>
                <a:gd name="T22" fmla="*/ 434 w 534"/>
                <a:gd name="T23" fmla="*/ 84 h 708"/>
                <a:gd name="T24" fmla="*/ 404 w 534"/>
                <a:gd name="T25" fmla="*/ 22 h 708"/>
                <a:gd name="T26" fmla="*/ 394 w 534"/>
                <a:gd name="T27" fmla="*/ 0 h 708"/>
                <a:gd name="T28" fmla="*/ 390 w 534"/>
                <a:gd name="T29" fmla="*/ 4 h 708"/>
                <a:gd name="T30" fmla="*/ 388 w 534"/>
                <a:gd name="T31" fmla="*/ 6 h 708"/>
                <a:gd name="T32" fmla="*/ 384 w 534"/>
                <a:gd name="T33" fmla="*/ 8 h 708"/>
                <a:gd name="T34" fmla="*/ 382 w 534"/>
                <a:gd name="T35" fmla="*/ 9 h 708"/>
                <a:gd name="T36" fmla="*/ 369 w 534"/>
                <a:gd name="T37" fmla="*/ 13 h 708"/>
                <a:gd name="T38" fmla="*/ 334 w 534"/>
                <a:gd name="T39" fmla="*/ 33 h 708"/>
                <a:gd name="T40" fmla="*/ 316 w 534"/>
                <a:gd name="T41" fmla="*/ 45 h 708"/>
                <a:gd name="T42" fmla="*/ 284 w 534"/>
                <a:gd name="T43" fmla="*/ 58 h 708"/>
                <a:gd name="T44" fmla="*/ 251 w 534"/>
                <a:gd name="T45" fmla="*/ 62 h 708"/>
                <a:gd name="T46" fmla="*/ 245 w 534"/>
                <a:gd name="T47" fmla="*/ 62 h 708"/>
                <a:gd name="T48" fmla="*/ 213 w 534"/>
                <a:gd name="T49" fmla="*/ 51 h 708"/>
                <a:gd name="T50" fmla="*/ 191 w 534"/>
                <a:gd name="T51" fmla="*/ 31 h 708"/>
                <a:gd name="T52" fmla="*/ 182 w 534"/>
                <a:gd name="T53" fmla="*/ 20 h 708"/>
                <a:gd name="T54" fmla="*/ 181 w 534"/>
                <a:gd name="T55" fmla="*/ 20 h 708"/>
                <a:gd name="T56" fmla="*/ 171 w 534"/>
                <a:gd name="T57" fmla="*/ 9 h 708"/>
                <a:gd name="T58" fmla="*/ 168 w 534"/>
                <a:gd name="T59" fmla="*/ 49 h 708"/>
                <a:gd name="T60" fmla="*/ 147 w 534"/>
                <a:gd name="T61" fmla="*/ 86 h 708"/>
                <a:gd name="T62" fmla="*/ 111 w 534"/>
                <a:gd name="T63" fmla="*/ 151 h 708"/>
                <a:gd name="T64" fmla="*/ 107 w 534"/>
                <a:gd name="T65" fmla="*/ 196 h 708"/>
                <a:gd name="T66" fmla="*/ 65 w 534"/>
                <a:gd name="T67" fmla="*/ 271 h 708"/>
                <a:gd name="T68" fmla="*/ 31 w 534"/>
                <a:gd name="T69" fmla="*/ 396 h 708"/>
                <a:gd name="T70" fmla="*/ 30 w 534"/>
                <a:gd name="T71" fmla="*/ 435 h 708"/>
                <a:gd name="T72" fmla="*/ 28 w 534"/>
                <a:gd name="T73" fmla="*/ 433 h 708"/>
                <a:gd name="T74" fmla="*/ 15 w 534"/>
                <a:gd name="T75" fmla="*/ 401 h 708"/>
                <a:gd name="T76" fmla="*/ 20 w 534"/>
                <a:gd name="T77" fmla="*/ 315 h 708"/>
                <a:gd name="T78" fmla="*/ 35 w 534"/>
                <a:gd name="T79" fmla="*/ 280 h 708"/>
                <a:gd name="T80" fmla="*/ 57 w 534"/>
                <a:gd name="T81" fmla="*/ 221 h 708"/>
                <a:gd name="T82" fmla="*/ 54 w 534"/>
                <a:gd name="T83" fmla="*/ 225 h 708"/>
                <a:gd name="T84" fmla="*/ 26 w 534"/>
                <a:gd name="T85" fmla="*/ 279 h 708"/>
                <a:gd name="T86" fmla="*/ 12 w 534"/>
                <a:gd name="T87" fmla="*/ 311 h 708"/>
                <a:gd name="T88" fmla="*/ 6 w 534"/>
                <a:gd name="T89" fmla="*/ 399 h 708"/>
                <a:gd name="T90" fmla="*/ 17 w 534"/>
                <a:gd name="T91" fmla="*/ 430 h 708"/>
                <a:gd name="T92" fmla="*/ 30 w 534"/>
                <a:gd name="T93" fmla="*/ 447 h 708"/>
                <a:gd name="T94" fmla="*/ 31 w 534"/>
                <a:gd name="T95" fmla="*/ 459 h 708"/>
                <a:gd name="T96" fmla="*/ 41 w 534"/>
                <a:gd name="T97" fmla="*/ 472 h 708"/>
                <a:gd name="T98" fmla="*/ 95 w 534"/>
                <a:gd name="T99" fmla="*/ 552 h 708"/>
                <a:gd name="T100" fmla="*/ 110 w 534"/>
                <a:gd name="T101" fmla="*/ 577 h 708"/>
                <a:gd name="T102" fmla="*/ 135 w 534"/>
                <a:gd name="T103" fmla="*/ 616 h 708"/>
                <a:gd name="T104" fmla="*/ 150 w 534"/>
                <a:gd name="T105" fmla="*/ 635 h 708"/>
                <a:gd name="T106" fmla="*/ 167 w 534"/>
                <a:gd name="T107" fmla="*/ 655 h 708"/>
                <a:gd name="T108" fmla="*/ 185 w 534"/>
                <a:gd name="T109" fmla="*/ 685 h 708"/>
                <a:gd name="T110" fmla="*/ 365 w 534"/>
                <a:gd name="T111" fmla="*/ 676 h 708"/>
                <a:gd name="T112" fmla="*/ 448 w 534"/>
                <a:gd name="T113" fmla="*/ 610 h 708"/>
                <a:gd name="T114" fmla="*/ 451 w 534"/>
                <a:gd name="T115" fmla="*/ 607 h 708"/>
                <a:gd name="T116" fmla="*/ 452 w 534"/>
                <a:gd name="T117" fmla="*/ 506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4" h="708">
                  <a:moveTo>
                    <a:pt x="452" y="506"/>
                  </a:moveTo>
                  <a:cubicBezTo>
                    <a:pt x="451" y="498"/>
                    <a:pt x="451" y="491"/>
                    <a:pt x="452" y="483"/>
                  </a:cubicBezTo>
                  <a:cubicBezTo>
                    <a:pt x="453" y="476"/>
                    <a:pt x="456" y="465"/>
                    <a:pt x="466" y="457"/>
                  </a:cubicBezTo>
                  <a:cubicBezTo>
                    <a:pt x="466" y="456"/>
                    <a:pt x="466" y="456"/>
                    <a:pt x="466" y="456"/>
                  </a:cubicBezTo>
                  <a:cubicBezTo>
                    <a:pt x="473" y="451"/>
                    <a:pt x="482" y="448"/>
                    <a:pt x="491" y="448"/>
                  </a:cubicBezTo>
                  <a:cubicBezTo>
                    <a:pt x="498" y="447"/>
                    <a:pt x="505" y="448"/>
                    <a:pt x="510" y="449"/>
                  </a:cubicBezTo>
                  <a:cubicBezTo>
                    <a:pt x="510" y="449"/>
                    <a:pt x="510" y="449"/>
                    <a:pt x="516" y="450"/>
                  </a:cubicBezTo>
                  <a:cubicBezTo>
                    <a:pt x="519" y="450"/>
                    <a:pt x="522" y="451"/>
                    <a:pt x="525" y="451"/>
                  </a:cubicBezTo>
                  <a:cubicBezTo>
                    <a:pt x="526" y="450"/>
                    <a:pt x="526" y="448"/>
                    <a:pt x="526" y="446"/>
                  </a:cubicBezTo>
                  <a:cubicBezTo>
                    <a:pt x="534" y="374"/>
                    <a:pt x="534" y="299"/>
                    <a:pt x="503" y="234"/>
                  </a:cubicBezTo>
                  <a:cubicBezTo>
                    <a:pt x="492" y="212"/>
                    <a:pt x="478" y="191"/>
                    <a:pt x="461" y="174"/>
                  </a:cubicBezTo>
                  <a:cubicBezTo>
                    <a:pt x="456" y="143"/>
                    <a:pt x="447" y="112"/>
                    <a:pt x="434" y="84"/>
                  </a:cubicBezTo>
                  <a:cubicBezTo>
                    <a:pt x="425" y="63"/>
                    <a:pt x="413" y="43"/>
                    <a:pt x="404" y="22"/>
                  </a:cubicBezTo>
                  <a:cubicBezTo>
                    <a:pt x="401" y="15"/>
                    <a:pt x="398" y="7"/>
                    <a:pt x="394" y="0"/>
                  </a:cubicBezTo>
                  <a:cubicBezTo>
                    <a:pt x="393" y="2"/>
                    <a:pt x="392" y="3"/>
                    <a:pt x="390" y="4"/>
                  </a:cubicBezTo>
                  <a:cubicBezTo>
                    <a:pt x="389" y="5"/>
                    <a:pt x="388" y="5"/>
                    <a:pt x="388" y="6"/>
                  </a:cubicBezTo>
                  <a:cubicBezTo>
                    <a:pt x="386" y="7"/>
                    <a:pt x="385" y="8"/>
                    <a:pt x="384" y="8"/>
                  </a:cubicBezTo>
                  <a:cubicBezTo>
                    <a:pt x="383" y="9"/>
                    <a:pt x="383" y="9"/>
                    <a:pt x="382" y="9"/>
                  </a:cubicBezTo>
                  <a:cubicBezTo>
                    <a:pt x="377" y="10"/>
                    <a:pt x="374" y="11"/>
                    <a:pt x="369" y="13"/>
                  </a:cubicBezTo>
                  <a:cubicBezTo>
                    <a:pt x="356" y="16"/>
                    <a:pt x="346" y="24"/>
                    <a:pt x="334" y="33"/>
                  </a:cubicBezTo>
                  <a:cubicBezTo>
                    <a:pt x="328" y="37"/>
                    <a:pt x="322" y="41"/>
                    <a:pt x="316" y="45"/>
                  </a:cubicBezTo>
                  <a:cubicBezTo>
                    <a:pt x="305" y="51"/>
                    <a:pt x="294" y="55"/>
                    <a:pt x="284" y="58"/>
                  </a:cubicBezTo>
                  <a:cubicBezTo>
                    <a:pt x="272" y="61"/>
                    <a:pt x="261" y="62"/>
                    <a:pt x="251" y="62"/>
                  </a:cubicBezTo>
                  <a:cubicBezTo>
                    <a:pt x="249" y="62"/>
                    <a:pt x="247" y="62"/>
                    <a:pt x="245" y="62"/>
                  </a:cubicBezTo>
                  <a:cubicBezTo>
                    <a:pt x="232" y="61"/>
                    <a:pt x="222" y="57"/>
                    <a:pt x="213" y="51"/>
                  </a:cubicBezTo>
                  <a:cubicBezTo>
                    <a:pt x="204" y="46"/>
                    <a:pt x="197" y="38"/>
                    <a:pt x="191" y="31"/>
                  </a:cubicBezTo>
                  <a:cubicBezTo>
                    <a:pt x="188" y="27"/>
                    <a:pt x="185" y="23"/>
                    <a:pt x="182" y="20"/>
                  </a:cubicBezTo>
                  <a:cubicBezTo>
                    <a:pt x="182" y="20"/>
                    <a:pt x="182" y="20"/>
                    <a:pt x="181" y="20"/>
                  </a:cubicBezTo>
                  <a:cubicBezTo>
                    <a:pt x="178" y="16"/>
                    <a:pt x="175" y="12"/>
                    <a:pt x="171" y="9"/>
                  </a:cubicBezTo>
                  <a:cubicBezTo>
                    <a:pt x="170" y="22"/>
                    <a:pt x="171" y="36"/>
                    <a:pt x="168" y="49"/>
                  </a:cubicBezTo>
                  <a:cubicBezTo>
                    <a:pt x="164" y="63"/>
                    <a:pt x="155" y="75"/>
                    <a:pt x="147" y="86"/>
                  </a:cubicBezTo>
                  <a:cubicBezTo>
                    <a:pt x="132" y="107"/>
                    <a:pt x="118" y="127"/>
                    <a:pt x="111" y="151"/>
                  </a:cubicBezTo>
                  <a:cubicBezTo>
                    <a:pt x="106" y="166"/>
                    <a:pt x="105" y="181"/>
                    <a:pt x="107" y="196"/>
                  </a:cubicBezTo>
                  <a:cubicBezTo>
                    <a:pt x="90" y="220"/>
                    <a:pt x="76" y="245"/>
                    <a:pt x="65" y="271"/>
                  </a:cubicBezTo>
                  <a:cubicBezTo>
                    <a:pt x="47" y="311"/>
                    <a:pt x="35" y="353"/>
                    <a:pt x="31" y="396"/>
                  </a:cubicBezTo>
                  <a:cubicBezTo>
                    <a:pt x="30" y="409"/>
                    <a:pt x="29" y="422"/>
                    <a:pt x="30" y="435"/>
                  </a:cubicBezTo>
                  <a:cubicBezTo>
                    <a:pt x="29" y="435"/>
                    <a:pt x="29" y="434"/>
                    <a:pt x="28" y="433"/>
                  </a:cubicBezTo>
                  <a:cubicBezTo>
                    <a:pt x="22" y="423"/>
                    <a:pt x="18" y="412"/>
                    <a:pt x="15" y="401"/>
                  </a:cubicBezTo>
                  <a:cubicBezTo>
                    <a:pt x="7" y="373"/>
                    <a:pt x="10" y="342"/>
                    <a:pt x="20" y="315"/>
                  </a:cubicBezTo>
                  <a:cubicBezTo>
                    <a:pt x="24" y="303"/>
                    <a:pt x="30" y="292"/>
                    <a:pt x="35" y="280"/>
                  </a:cubicBezTo>
                  <a:cubicBezTo>
                    <a:pt x="43" y="261"/>
                    <a:pt x="50" y="241"/>
                    <a:pt x="57" y="221"/>
                  </a:cubicBezTo>
                  <a:cubicBezTo>
                    <a:pt x="56" y="222"/>
                    <a:pt x="55" y="224"/>
                    <a:pt x="54" y="225"/>
                  </a:cubicBezTo>
                  <a:cubicBezTo>
                    <a:pt x="43" y="242"/>
                    <a:pt x="35" y="260"/>
                    <a:pt x="26" y="279"/>
                  </a:cubicBezTo>
                  <a:cubicBezTo>
                    <a:pt x="21" y="289"/>
                    <a:pt x="16" y="300"/>
                    <a:pt x="12" y="311"/>
                  </a:cubicBezTo>
                  <a:cubicBezTo>
                    <a:pt x="2" y="339"/>
                    <a:pt x="0" y="370"/>
                    <a:pt x="6" y="399"/>
                  </a:cubicBezTo>
                  <a:cubicBezTo>
                    <a:pt x="8" y="410"/>
                    <a:pt x="11" y="421"/>
                    <a:pt x="17" y="430"/>
                  </a:cubicBezTo>
                  <a:cubicBezTo>
                    <a:pt x="20" y="436"/>
                    <a:pt x="25" y="442"/>
                    <a:pt x="30" y="447"/>
                  </a:cubicBezTo>
                  <a:cubicBezTo>
                    <a:pt x="30" y="451"/>
                    <a:pt x="30" y="455"/>
                    <a:pt x="31" y="459"/>
                  </a:cubicBezTo>
                  <a:cubicBezTo>
                    <a:pt x="35" y="463"/>
                    <a:pt x="38" y="468"/>
                    <a:pt x="41" y="472"/>
                  </a:cubicBezTo>
                  <a:cubicBezTo>
                    <a:pt x="64" y="503"/>
                    <a:pt x="80" y="528"/>
                    <a:pt x="95" y="552"/>
                  </a:cubicBezTo>
                  <a:cubicBezTo>
                    <a:pt x="100" y="560"/>
                    <a:pt x="105" y="569"/>
                    <a:pt x="110" y="577"/>
                  </a:cubicBezTo>
                  <a:cubicBezTo>
                    <a:pt x="118" y="591"/>
                    <a:pt x="126" y="604"/>
                    <a:pt x="135" y="616"/>
                  </a:cubicBezTo>
                  <a:cubicBezTo>
                    <a:pt x="140" y="623"/>
                    <a:pt x="145" y="629"/>
                    <a:pt x="150" y="635"/>
                  </a:cubicBezTo>
                  <a:cubicBezTo>
                    <a:pt x="156" y="642"/>
                    <a:pt x="161" y="648"/>
                    <a:pt x="167" y="655"/>
                  </a:cubicBezTo>
                  <a:cubicBezTo>
                    <a:pt x="175" y="665"/>
                    <a:pt x="181" y="675"/>
                    <a:pt x="185" y="685"/>
                  </a:cubicBezTo>
                  <a:cubicBezTo>
                    <a:pt x="243" y="708"/>
                    <a:pt x="310" y="705"/>
                    <a:pt x="365" y="676"/>
                  </a:cubicBezTo>
                  <a:cubicBezTo>
                    <a:pt x="396" y="659"/>
                    <a:pt x="423" y="635"/>
                    <a:pt x="448" y="610"/>
                  </a:cubicBezTo>
                  <a:cubicBezTo>
                    <a:pt x="449" y="609"/>
                    <a:pt x="450" y="608"/>
                    <a:pt x="451" y="607"/>
                  </a:cubicBezTo>
                  <a:cubicBezTo>
                    <a:pt x="454" y="575"/>
                    <a:pt x="454" y="541"/>
                    <a:pt x="452" y="50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3" name="Freeform 13"/>
            <p:cNvSpPr>
              <a:spLocks/>
            </p:cNvSpPr>
            <p:nvPr/>
          </p:nvSpPr>
          <p:spPr bwMode="auto">
            <a:xfrm>
              <a:off x="2125" y="3589"/>
              <a:ext cx="181" cy="178"/>
            </a:xfrm>
            <a:custGeom>
              <a:avLst/>
              <a:gdLst>
                <a:gd name="T0" fmla="*/ 355 w 384"/>
                <a:gd name="T1" fmla="*/ 225 h 379"/>
                <a:gd name="T2" fmla="*/ 323 w 384"/>
                <a:gd name="T3" fmla="*/ 185 h 379"/>
                <a:gd name="T4" fmla="*/ 283 w 384"/>
                <a:gd name="T5" fmla="*/ 119 h 379"/>
                <a:gd name="T6" fmla="*/ 230 w 384"/>
                <a:gd name="T7" fmla="*/ 40 h 379"/>
                <a:gd name="T8" fmla="*/ 202 w 384"/>
                <a:gd name="T9" fmla="*/ 10 h 379"/>
                <a:gd name="T10" fmla="*/ 183 w 384"/>
                <a:gd name="T11" fmla="*/ 2 h 379"/>
                <a:gd name="T12" fmla="*/ 162 w 384"/>
                <a:gd name="T13" fmla="*/ 4 h 379"/>
                <a:gd name="T14" fmla="*/ 147 w 384"/>
                <a:gd name="T15" fmla="*/ 16 h 379"/>
                <a:gd name="T16" fmla="*/ 136 w 384"/>
                <a:gd name="T17" fmla="*/ 33 h 379"/>
                <a:gd name="T18" fmla="*/ 125 w 384"/>
                <a:gd name="T19" fmla="*/ 50 h 379"/>
                <a:gd name="T20" fmla="*/ 111 w 384"/>
                <a:gd name="T21" fmla="*/ 64 h 379"/>
                <a:gd name="T22" fmla="*/ 90 w 384"/>
                <a:gd name="T23" fmla="*/ 69 h 379"/>
                <a:gd name="T24" fmla="*/ 69 w 384"/>
                <a:gd name="T25" fmla="*/ 70 h 379"/>
                <a:gd name="T26" fmla="*/ 48 w 384"/>
                <a:gd name="T27" fmla="*/ 71 h 379"/>
                <a:gd name="T28" fmla="*/ 29 w 384"/>
                <a:gd name="T29" fmla="*/ 80 h 379"/>
                <a:gd name="T30" fmla="*/ 19 w 384"/>
                <a:gd name="T31" fmla="*/ 100 h 379"/>
                <a:gd name="T32" fmla="*/ 18 w 384"/>
                <a:gd name="T33" fmla="*/ 123 h 379"/>
                <a:gd name="T34" fmla="*/ 23 w 384"/>
                <a:gd name="T35" fmla="*/ 175 h 379"/>
                <a:gd name="T36" fmla="*/ 16 w 384"/>
                <a:gd name="T37" fmla="*/ 225 h 379"/>
                <a:gd name="T38" fmla="*/ 3 w 384"/>
                <a:gd name="T39" fmla="*/ 254 h 379"/>
                <a:gd name="T40" fmla="*/ 0 w 384"/>
                <a:gd name="T41" fmla="*/ 269 h 379"/>
                <a:gd name="T42" fmla="*/ 4 w 384"/>
                <a:gd name="T43" fmla="*/ 285 h 379"/>
                <a:gd name="T44" fmla="*/ 19 w 384"/>
                <a:gd name="T45" fmla="*/ 297 h 379"/>
                <a:gd name="T46" fmla="*/ 39 w 384"/>
                <a:gd name="T47" fmla="*/ 304 h 379"/>
                <a:gd name="T48" fmla="*/ 82 w 384"/>
                <a:gd name="T49" fmla="*/ 317 h 379"/>
                <a:gd name="T50" fmla="*/ 227 w 384"/>
                <a:gd name="T51" fmla="*/ 356 h 379"/>
                <a:gd name="T52" fmla="*/ 296 w 384"/>
                <a:gd name="T53" fmla="*/ 378 h 379"/>
                <a:gd name="T54" fmla="*/ 340 w 384"/>
                <a:gd name="T55" fmla="*/ 367 h 379"/>
                <a:gd name="T56" fmla="*/ 372 w 384"/>
                <a:gd name="T57" fmla="*/ 333 h 379"/>
                <a:gd name="T58" fmla="*/ 378 w 384"/>
                <a:gd name="T59" fmla="*/ 269 h 379"/>
                <a:gd name="T60" fmla="*/ 355 w 384"/>
                <a:gd name="T61" fmla="*/ 225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4" h="379">
                  <a:moveTo>
                    <a:pt x="355" y="225"/>
                  </a:moveTo>
                  <a:cubicBezTo>
                    <a:pt x="345" y="211"/>
                    <a:pt x="333" y="199"/>
                    <a:pt x="323" y="185"/>
                  </a:cubicBezTo>
                  <a:cubicBezTo>
                    <a:pt x="308" y="165"/>
                    <a:pt x="296" y="142"/>
                    <a:pt x="283" y="119"/>
                  </a:cubicBezTo>
                  <a:cubicBezTo>
                    <a:pt x="266" y="92"/>
                    <a:pt x="248" y="66"/>
                    <a:pt x="230" y="40"/>
                  </a:cubicBezTo>
                  <a:cubicBezTo>
                    <a:pt x="222" y="29"/>
                    <a:pt x="213" y="18"/>
                    <a:pt x="202" y="10"/>
                  </a:cubicBezTo>
                  <a:cubicBezTo>
                    <a:pt x="196" y="6"/>
                    <a:pt x="190" y="3"/>
                    <a:pt x="183" y="2"/>
                  </a:cubicBezTo>
                  <a:cubicBezTo>
                    <a:pt x="176" y="0"/>
                    <a:pt x="169" y="1"/>
                    <a:pt x="162" y="4"/>
                  </a:cubicBezTo>
                  <a:cubicBezTo>
                    <a:pt x="156" y="6"/>
                    <a:pt x="151" y="11"/>
                    <a:pt x="147" y="16"/>
                  </a:cubicBezTo>
                  <a:cubicBezTo>
                    <a:pt x="142" y="21"/>
                    <a:pt x="139" y="27"/>
                    <a:pt x="136" y="33"/>
                  </a:cubicBezTo>
                  <a:cubicBezTo>
                    <a:pt x="132" y="39"/>
                    <a:pt x="129" y="45"/>
                    <a:pt x="125" y="50"/>
                  </a:cubicBezTo>
                  <a:cubicBezTo>
                    <a:pt x="121" y="55"/>
                    <a:pt x="116" y="60"/>
                    <a:pt x="111" y="64"/>
                  </a:cubicBezTo>
                  <a:cubicBezTo>
                    <a:pt x="104" y="67"/>
                    <a:pt x="97" y="69"/>
                    <a:pt x="90" y="69"/>
                  </a:cubicBezTo>
                  <a:cubicBezTo>
                    <a:pt x="83" y="70"/>
                    <a:pt x="76" y="70"/>
                    <a:pt x="69" y="70"/>
                  </a:cubicBezTo>
                  <a:cubicBezTo>
                    <a:pt x="62" y="69"/>
                    <a:pt x="55" y="69"/>
                    <a:pt x="48" y="71"/>
                  </a:cubicBezTo>
                  <a:cubicBezTo>
                    <a:pt x="41" y="72"/>
                    <a:pt x="34" y="75"/>
                    <a:pt x="29" y="80"/>
                  </a:cubicBezTo>
                  <a:cubicBezTo>
                    <a:pt x="24" y="85"/>
                    <a:pt x="20" y="93"/>
                    <a:pt x="19" y="100"/>
                  </a:cubicBezTo>
                  <a:cubicBezTo>
                    <a:pt x="17" y="108"/>
                    <a:pt x="18" y="116"/>
                    <a:pt x="18" y="123"/>
                  </a:cubicBezTo>
                  <a:cubicBezTo>
                    <a:pt x="19" y="140"/>
                    <a:pt x="22" y="157"/>
                    <a:pt x="23" y="175"/>
                  </a:cubicBezTo>
                  <a:cubicBezTo>
                    <a:pt x="24" y="192"/>
                    <a:pt x="23" y="209"/>
                    <a:pt x="16" y="225"/>
                  </a:cubicBezTo>
                  <a:cubicBezTo>
                    <a:pt x="12" y="235"/>
                    <a:pt x="7" y="244"/>
                    <a:pt x="3" y="254"/>
                  </a:cubicBezTo>
                  <a:cubicBezTo>
                    <a:pt x="1" y="259"/>
                    <a:pt x="0" y="264"/>
                    <a:pt x="0" y="269"/>
                  </a:cubicBezTo>
                  <a:cubicBezTo>
                    <a:pt x="0" y="275"/>
                    <a:pt x="1" y="280"/>
                    <a:pt x="4" y="285"/>
                  </a:cubicBezTo>
                  <a:cubicBezTo>
                    <a:pt x="7" y="290"/>
                    <a:pt x="13" y="295"/>
                    <a:pt x="19" y="297"/>
                  </a:cubicBezTo>
                  <a:cubicBezTo>
                    <a:pt x="25" y="300"/>
                    <a:pt x="32" y="302"/>
                    <a:pt x="39" y="304"/>
                  </a:cubicBezTo>
                  <a:cubicBezTo>
                    <a:pt x="53" y="308"/>
                    <a:pt x="68" y="313"/>
                    <a:pt x="82" y="317"/>
                  </a:cubicBezTo>
                  <a:cubicBezTo>
                    <a:pt x="130" y="332"/>
                    <a:pt x="180" y="337"/>
                    <a:pt x="227" y="356"/>
                  </a:cubicBezTo>
                  <a:cubicBezTo>
                    <a:pt x="250" y="365"/>
                    <a:pt x="272" y="377"/>
                    <a:pt x="296" y="378"/>
                  </a:cubicBezTo>
                  <a:cubicBezTo>
                    <a:pt x="312" y="379"/>
                    <a:pt x="327" y="375"/>
                    <a:pt x="340" y="367"/>
                  </a:cubicBezTo>
                  <a:cubicBezTo>
                    <a:pt x="354" y="359"/>
                    <a:pt x="364" y="347"/>
                    <a:pt x="372" y="333"/>
                  </a:cubicBezTo>
                  <a:cubicBezTo>
                    <a:pt x="382" y="314"/>
                    <a:pt x="384" y="291"/>
                    <a:pt x="378" y="269"/>
                  </a:cubicBezTo>
                  <a:cubicBezTo>
                    <a:pt x="374" y="253"/>
                    <a:pt x="365" y="239"/>
                    <a:pt x="355" y="2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4" name="Freeform 14"/>
            <p:cNvSpPr>
              <a:spLocks/>
            </p:cNvSpPr>
            <p:nvPr/>
          </p:nvSpPr>
          <p:spPr bwMode="auto">
            <a:xfrm>
              <a:off x="2432" y="3600"/>
              <a:ext cx="163" cy="168"/>
            </a:xfrm>
            <a:custGeom>
              <a:avLst/>
              <a:gdLst>
                <a:gd name="T0" fmla="*/ 333 w 347"/>
                <a:gd name="T1" fmla="*/ 154 h 358"/>
                <a:gd name="T2" fmla="*/ 320 w 347"/>
                <a:gd name="T3" fmla="*/ 145 h 358"/>
                <a:gd name="T4" fmla="*/ 296 w 347"/>
                <a:gd name="T5" fmla="*/ 126 h 358"/>
                <a:gd name="T6" fmla="*/ 273 w 347"/>
                <a:gd name="T7" fmla="*/ 105 h 358"/>
                <a:gd name="T8" fmla="*/ 259 w 347"/>
                <a:gd name="T9" fmla="*/ 77 h 358"/>
                <a:gd name="T10" fmla="*/ 257 w 347"/>
                <a:gd name="T11" fmla="*/ 58 h 358"/>
                <a:gd name="T12" fmla="*/ 253 w 347"/>
                <a:gd name="T13" fmla="*/ 37 h 358"/>
                <a:gd name="T14" fmla="*/ 245 w 347"/>
                <a:gd name="T15" fmla="*/ 24 h 358"/>
                <a:gd name="T16" fmla="*/ 229 w 347"/>
                <a:gd name="T17" fmla="*/ 15 h 358"/>
                <a:gd name="T18" fmla="*/ 210 w 347"/>
                <a:gd name="T19" fmla="*/ 12 h 358"/>
                <a:gd name="T20" fmla="*/ 165 w 347"/>
                <a:gd name="T21" fmla="*/ 19 h 358"/>
                <a:gd name="T22" fmla="*/ 123 w 347"/>
                <a:gd name="T23" fmla="*/ 15 h 358"/>
                <a:gd name="T24" fmla="*/ 99 w 347"/>
                <a:gd name="T25" fmla="*/ 8 h 358"/>
                <a:gd name="T26" fmla="*/ 60 w 347"/>
                <a:gd name="T27" fmla="*/ 1 h 358"/>
                <a:gd name="T28" fmla="*/ 43 w 347"/>
                <a:gd name="T29" fmla="*/ 0 h 358"/>
                <a:gd name="T30" fmla="*/ 27 w 347"/>
                <a:gd name="T31" fmla="*/ 6 h 358"/>
                <a:gd name="T32" fmla="*/ 19 w 347"/>
                <a:gd name="T33" fmla="*/ 22 h 358"/>
                <a:gd name="T34" fmla="*/ 19 w 347"/>
                <a:gd name="T35" fmla="*/ 40 h 358"/>
                <a:gd name="T36" fmla="*/ 18 w 347"/>
                <a:gd name="T37" fmla="*/ 150 h 358"/>
                <a:gd name="T38" fmla="*/ 8 w 347"/>
                <a:gd name="T39" fmla="*/ 210 h 358"/>
                <a:gd name="T40" fmla="*/ 0 w 347"/>
                <a:gd name="T41" fmla="*/ 282 h 358"/>
                <a:gd name="T42" fmla="*/ 9 w 347"/>
                <a:gd name="T43" fmla="*/ 322 h 358"/>
                <a:gd name="T44" fmla="*/ 41 w 347"/>
                <a:gd name="T45" fmla="*/ 347 h 358"/>
                <a:gd name="T46" fmla="*/ 98 w 347"/>
                <a:gd name="T47" fmla="*/ 356 h 358"/>
                <a:gd name="T48" fmla="*/ 142 w 347"/>
                <a:gd name="T49" fmla="*/ 337 h 358"/>
                <a:gd name="T50" fmla="*/ 177 w 347"/>
                <a:gd name="T51" fmla="*/ 305 h 358"/>
                <a:gd name="T52" fmla="*/ 220 w 347"/>
                <a:gd name="T53" fmla="*/ 270 h 358"/>
                <a:gd name="T54" fmla="*/ 294 w 347"/>
                <a:gd name="T55" fmla="*/ 231 h 358"/>
                <a:gd name="T56" fmla="*/ 334 w 347"/>
                <a:gd name="T57" fmla="*/ 203 h 358"/>
                <a:gd name="T58" fmla="*/ 345 w 347"/>
                <a:gd name="T59" fmla="*/ 184 h 358"/>
                <a:gd name="T60" fmla="*/ 342 w 347"/>
                <a:gd name="T61" fmla="*/ 165 h 358"/>
                <a:gd name="T62" fmla="*/ 333 w 347"/>
                <a:gd name="T63" fmla="*/ 15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7" h="358">
                  <a:moveTo>
                    <a:pt x="333" y="154"/>
                  </a:moveTo>
                  <a:cubicBezTo>
                    <a:pt x="329" y="151"/>
                    <a:pt x="324" y="148"/>
                    <a:pt x="320" y="145"/>
                  </a:cubicBezTo>
                  <a:cubicBezTo>
                    <a:pt x="312" y="140"/>
                    <a:pt x="304" y="133"/>
                    <a:pt x="296" y="126"/>
                  </a:cubicBezTo>
                  <a:cubicBezTo>
                    <a:pt x="288" y="119"/>
                    <a:pt x="280" y="113"/>
                    <a:pt x="273" y="105"/>
                  </a:cubicBezTo>
                  <a:cubicBezTo>
                    <a:pt x="266" y="96"/>
                    <a:pt x="261" y="87"/>
                    <a:pt x="259" y="77"/>
                  </a:cubicBezTo>
                  <a:cubicBezTo>
                    <a:pt x="258" y="71"/>
                    <a:pt x="258" y="64"/>
                    <a:pt x="257" y="58"/>
                  </a:cubicBezTo>
                  <a:cubicBezTo>
                    <a:pt x="257" y="51"/>
                    <a:pt x="255" y="43"/>
                    <a:pt x="253" y="37"/>
                  </a:cubicBezTo>
                  <a:cubicBezTo>
                    <a:pt x="251" y="32"/>
                    <a:pt x="248" y="28"/>
                    <a:pt x="245" y="24"/>
                  </a:cubicBezTo>
                  <a:cubicBezTo>
                    <a:pt x="241" y="20"/>
                    <a:pt x="235" y="17"/>
                    <a:pt x="229" y="15"/>
                  </a:cubicBezTo>
                  <a:cubicBezTo>
                    <a:pt x="223" y="13"/>
                    <a:pt x="216" y="12"/>
                    <a:pt x="210" y="12"/>
                  </a:cubicBezTo>
                  <a:cubicBezTo>
                    <a:pt x="195" y="12"/>
                    <a:pt x="180" y="17"/>
                    <a:pt x="165" y="19"/>
                  </a:cubicBezTo>
                  <a:cubicBezTo>
                    <a:pt x="151" y="21"/>
                    <a:pt x="137" y="19"/>
                    <a:pt x="123" y="15"/>
                  </a:cubicBezTo>
                  <a:cubicBezTo>
                    <a:pt x="115" y="13"/>
                    <a:pt x="107" y="10"/>
                    <a:pt x="99" y="8"/>
                  </a:cubicBezTo>
                  <a:cubicBezTo>
                    <a:pt x="86" y="5"/>
                    <a:pt x="73" y="3"/>
                    <a:pt x="60" y="1"/>
                  </a:cubicBezTo>
                  <a:cubicBezTo>
                    <a:pt x="54" y="0"/>
                    <a:pt x="48" y="0"/>
                    <a:pt x="43" y="0"/>
                  </a:cubicBezTo>
                  <a:cubicBezTo>
                    <a:pt x="37" y="0"/>
                    <a:pt x="31" y="2"/>
                    <a:pt x="27" y="6"/>
                  </a:cubicBezTo>
                  <a:cubicBezTo>
                    <a:pt x="22" y="10"/>
                    <a:pt x="20" y="16"/>
                    <a:pt x="19" y="22"/>
                  </a:cubicBezTo>
                  <a:cubicBezTo>
                    <a:pt x="18" y="28"/>
                    <a:pt x="18" y="34"/>
                    <a:pt x="19" y="40"/>
                  </a:cubicBezTo>
                  <a:cubicBezTo>
                    <a:pt x="21" y="77"/>
                    <a:pt x="21" y="114"/>
                    <a:pt x="18" y="150"/>
                  </a:cubicBezTo>
                  <a:cubicBezTo>
                    <a:pt x="15" y="170"/>
                    <a:pt x="12" y="190"/>
                    <a:pt x="8" y="210"/>
                  </a:cubicBezTo>
                  <a:cubicBezTo>
                    <a:pt x="4" y="234"/>
                    <a:pt x="0" y="258"/>
                    <a:pt x="0" y="282"/>
                  </a:cubicBezTo>
                  <a:cubicBezTo>
                    <a:pt x="0" y="296"/>
                    <a:pt x="1" y="310"/>
                    <a:pt x="9" y="322"/>
                  </a:cubicBezTo>
                  <a:cubicBezTo>
                    <a:pt x="16" y="334"/>
                    <a:pt x="28" y="341"/>
                    <a:pt x="41" y="347"/>
                  </a:cubicBezTo>
                  <a:cubicBezTo>
                    <a:pt x="58" y="355"/>
                    <a:pt x="78" y="358"/>
                    <a:pt x="98" y="356"/>
                  </a:cubicBezTo>
                  <a:cubicBezTo>
                    <a:pt x="114" y="353"/>
                    <a:pt x="129" y="346"/>
                    <a:pt x="142" y="337"/>
                  </a:cubicBezTo>
                  <a:cubicBezTo>
                    <a:pt x="155" y="328"/>
                    <a:pt x="166" y="316"/>
                    <a:pt x="177" y="305"/>
                  </a:cubicBezTo>
                  <a:cubicBezTo>
                    <a:pt x="191" y="292"/>
                    <a:pt x="205" y="280"/>
                    <a:pt x="220" y="270"/>
                  </a:cubicBezTo>
                  <a:cubicBezTo>
                    <a:pt x="244" y="255"/>
                    <a:pt x="269" y="244"/>
                    <a:pt x="294" y="231"/>
                  </a:cubicBezTo>
                  <a:cubicBezTo>
                    <a:pt x="309" y="224"/>
                    <a:pt x="323" y="215"/>
                    <a:pt x="334" y="203"/>
                  </a:cubicBezTo>
                  <a:cubicBezTo>
                    <a:pt x="339" y="197"/>
                    <a:pt x="342" y="191"/>
                    <a:pt x="345" y="184"/>
                  </a:cubicBezTo>
                  <a:cubicBezTo>
                    <a:pt x="347" y="178"/>
                    <a:pt x="346" y="171"/>
                    <a:pt x="342" y="165"/>
                  </a:cubicBezTo>
                  <a:cubicBezTo>
                    <a:pt x="340" y="160"/>
                    <a:pt x="336" y="157"/>
                    <a:pt x="333" y="1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5" name="Freeform 15"/>
            <p:cNvSpPr>
              <a:spLocks noEditPoints="1"/>
            </p:cNvSpPr>
            <p:nvPr/>
          </p:nvSpPr>
          <p:spPr bwMode="auto">
            <a:xfrm>
              <a:off x="2291" y="3330"/>
              <a:ext cx="116" cy="80"/>
            </a:xfrm>
            <a:custGeom>
              <a:avLst/>
              <a:gdLst>
                <a:gd name="T0" fmla="*/ 242 w 246"/>
                <a:gd name="T1" fmla="*/ 53 h 171"/>
                <a:gd name="T2" fmla="*/ 233 w 246"/>
                <a:gd name="T3" fmla="*/ 45 h 171"/>
                <a:gd name="T4" fmla="*/ 175 w 246"/>
                <a:gd name="T5" fmla="*/ 25 h 171"/>
                <a:gd name="T6" fmla="*/ 133 w 246"/>
                <a:gd name="T7" fmla="*/ 5 h 171"/>
                <a:gd name="T8" fmla="*/ 32 w 246"/>
                <a:gd name="T9" fmla="*/ 40 h 171"/>
                <a:gd name="T10" fmla="*/ 4 w 246"/>
                <a:gd name="T11" fmla="*/ 73 h 171"/>
                <a:gd name="T12" fmla="*/ 0 w 246"/>
                <a:gd name="T13" fmla="*/ 90 h 171"/>
                <a:gd name="T14" fmla="*/ 2 w 246"/>
                <a:gd name="T15" fmla="*/ 95 h 171"/>
                <a:gd name="T16" fmla="*/ 4 w 246"/>
                <a:gd name="T17" fmla="*/ 96 h 171"/>
                <a:gd name="T18" fmla="*/ 5 w 246"/>
                <a:gd name="T19" fmla="*/ 96 h 171"/>
                <a:gd name="T20" fmla="*/ 25 w 246"/>
                <a:gd name="T21" fmla="*/ 103 h 171"/>
                <a:gd name="T22" fmla="*/ 77 w 246"/>
                <a:gd name="T23" fmla="*/ 124 h 171"/>
                <a:gd name="T24" fmla="*/ 145 w 246"/>
                <a:gd name="T25" fmla="*/ 112 h 171"/>
                <a:gd name="T26" fmla="*/ 203 w 246"/>
                <a:gd name="T27" fmla="*/ 74 h 171"/>
                <a:gd name="T28" fmla="*/ 214 w 246"/>
                <a:gd name="T29" fmla="*/ 65 h 171"/>
                <a:gd name="T30" fmla="*/ 229 w 246"/>
                <a:gd name="T31" fmla="*/ 65 h 171"/>
                <a:gd name="T32" fmla="*/ 226 w 246"/>
                <a:gd name="T33" fmla="*/ 72 h 171"/>
                <a:gd name="T34" fmla="*/ 224 w 246"/>
                <a:gd name="T35" fmla="*/ 73 h 171"/>
                <a:gd name="T36" fmla="*/ 217 w 246"/>
                <a:gd name="T37" fmla="*/ 77 h 171"/>
                <a:gd name="T38" fmla="*/ 206 w 246"/>
                <a:gd name="T39" fmla="*/ 83 h 171"/>
                <a:gd name="T40" fmla="*/ 190 w 246"/>
                <a:gd name="T41" fmla="*/ 96 h 171"/>
                <a:gd name="T42" fmla="*/ 116 w 246"/>
                <a:gd name="T43" fmla="*/ 130 h 171"/>
                <a:gd name="T44" fmla="*/ 76 w 246"/>
                <a:gd name="T45" fmla="*/ 135 h 171"/>
                <a:gd name="T46" fmla="*/ 25 w 246"/>
                <a:gd name="T47" fmla="*/ 112 h 171"/>
                <a:gd name="T48" fmla="*/ 35 w 246"/>
                <a:gd name="T49" fmla="*/ 126 h 171"/>
                <a:gd name="T50" fmla="*/ 94 w 246"/>
                <a:gd name="T51" fmla="*/ 170 h 171"/>
                <a:gd name="T52" fmla="*/ 162 w 246"/>
                <a:gd name="T53" fmla="*/ 152 h 171"/>
                <a:gd name="T54" fmla="*/ 230 w 246"/>
                <a:gd name="T55" fmla="*/ 111 h 171"/>
                <a:gd name="T56" fmla="*/ 243 w 246"/>
                <a:gd name="T57" fmla="*/ 89 h 171"/>
                <a:gd name="T58" fmla="*/ 246 w 246"/>
                <a:gd name="T59" fmla="*/ 62 h 171"/>
                <a:gd name="T60" fmla="*/ 74 w 246"/>
                <a:gd name="T61" fmla="*/ 21 h 171"/>
                <a:gd name="T62" fmla="*/ 66 w 246"/>
                <a:gd name="T63" fmla="*/ 25 h 171"/>
                <a:gd name="T64" fmla="*/ 73 w 246"/>
                <a:gd name="T65" fmla="*/ 17 h 171"/>
                <a:gd name="T66" fmla="*/ 142 w 246"/>
                <a:gd name="T67" fmla="*/ 23 h 171"/>
                <a:gd name="T68" fmla="*/ 128 w 246"/>
                <a:gd name="T69" fmla="*/ 23 h 171"/>
                <a:gd name="T70" fmla="*/ 121 w 246"/>
                <a:gd name="T71" fmla="*/ 16 h 171"/>
                <a:gd name="T72" fmla="*/ 134 w 246"/>
                <a:gd name="T73" fmla="*/ 16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6" h="171">
                  <a:moveTo>
                    <a:pt x="243" y="54"/>
                  </a:moveTo>
                  <a:cubicBezTo>
                    <a:pt x="242" y="53"/>
                    <a:pt x="242" y="53"/>
                    <a:pt x="242" y="53"/>
                  </a:cubicBezTo>
                  <a:cubicBezTo>
                    <a:pt x="242" y="52"/>
                    <a:pt x="242" y="52"/>
                    <a:pt x="242" y="52"/>
                  </a:cubicBezTo>
                  <a:cubicBezTo>
                    <a:pt x="240" y="49"/>
                    <a:pt x="236" y="47"/>
                    <a:pt x="233" y="45"/>
                  </a:cubicBezTo>
                  <a:cubicBezTo>
                    <a:pt x="228" y="43"/>
                    <a:pt x="223" y="42"/>
                    <a:pt x="219" y="41"/>
                  </a:cubicBezTo>
                  <a:cubicBezTo>
                    <a:pt x="203" y="37"/>
                    <a:pt x="189" y="32"/>
                    <a:pt x="175" y="25"/>
                  </a:cubicBezTo>
                  <a:cubicBezTo>
                    <a:pt x="168" y="22"/>
                    <a:pt x="161" y="18"/>
                    <a:pt x="155" y="14"/>
                  </a:cubicBezTo>
                  <a:cubicBezTo>
                    <a:pt x="148" y="11"/>
                    <a:pt x="140" y="7"/>
                    <a:pt x="133" y="5"/>
                  </a:cubicBezTo>
                  <a:cubicBezTo>
                    <a:pt x="116" y="0"/>
                    <a:pt x="97" y="1"/>
                    <a:pt x="81" y="7"/>
                  </a:cubicBezTo>
                  <a:cubicBezTo>
                    <a:pt x="62" y="13"/>
                    <a:pt x="45" y="25"/>
                    <a:pt x="32" y="40"/>
                  </a:cubicBezTo>
                  <a:cubicBezTo>
                    <a:pt x="25" y="45"/>
                    <a:pt x="18" y="52"/>
                    <a:pt x="12" y="59"/>
                  </a:cubicBezTo>
                  <a:cubicBezTo>
                    <a:pt x="8" y="63"/>
                    <a:pt x="5" y="67"/>
                    <a:pt x="4" y="73"/>
                  </a:cubicBezTo>
                  <a:cubicBezTo>
                    <a:pt x="2" y="77"/>
                    <a:pt x="2" y="81"/>
                    <a:pt x="1" y="85"/>
                  </a:cubicBezTo>
                  <a:cubicBezTo>
                    <a:pt x="1" y="86"/>
                    <a:pt x="0" y="88"/>
                    <a:pt x="0" y="90"/>
                  </a:cubicBezTo>
                  <a:cubicBezTo>
                    <a:pt x="0" y="90"/>
                    <a:pt x="0" y="91"/>
                    <a:pt x="1" y="92"/>
                  </a:cubicBezTo>
                  <a:cubicBezTo>
                    <a:pt x="1" y="93"/>
                    <a:pt x="1" y="94"/>
                    <a:pt x="2" y="95"/>
                  </a:cubicBezTo>
                  <a:cubicBezTo>
                    <a:pt x="3" y="96"/>
                    <a:pt x="3" y="97"/>
                    <a:pt x="4" y="98"/>
                  </a:cubicBezTo>
                  <a:cubicBezTo>
                    <a:pt x="4" y="97"/>
                    <a:pt x="4" y="97"/>
                    <a:pt x="4" y="96"/>
                  </a:cubicBezTo>
                  <a:cubicBezTo>
                    <a:pt x="4" y="96"/>
                    <a:pt x="4" y="96"/>
                    <a:pt x="4" y="95"/>
                  </a:cubicBezTo>
                  <a:cubicBezTo>
                    <a:pt x="5" y="96"/>
                    <a:pt x="5" y="96"/>
                    <a:pt x="5" y="96"/>
                  </a:cubicBezTo>
                  <a:cubicBezTo>
                    <a:pt x="7" y="96"/>
                    <a:pt x="8" y="96"/>
                    <a:pt x="9" y="96"/>
                  </a:cubicBezTo>
                  <a:cubicBezTo>
                    <a:pt x="15" y="97"/>
                    <a:pt x="20" y="100"/>
                    <a:pt x="25" y="103"/>
                  </a:cubicBezTo>
                  <a:cubicBezTo>
                    <a:pt x="30" y="106"/>
                    <a:pt x="35" y="110"/>
                    <a:pt x="40" y="113"/>
                  </a:cubicBezTo>
                  <a:cubicBezTo>
                    <a:pt x="51" y="120"/>
                    <a:pt x="64" y="123"/>
                    <a:pt x="77" y="124"/>
                  </a:cubicBezTo>
                  <a:cubicBezTo>
                    <a:pt x="90" y="124"/>
                    <a:pt x="103" y="122"/>
                    <a:pt x="115" y="120"/>
                  </a:cubicBezTo>
                  <a:cubicBezTo>
                    <a:pt x="126" y="118"/>
                    <a:pt x="136" y="115"/>
                    <a:pt x="145" y="112"/>
                  </a:cubicBezTo>
                  <a:cubicBezTo>
                    <a:pt x="160" y="106"/>
                    <a:pt x="173" y="97"/>
                    <a:pt x="186" y="87"/>
                  </a:cubicBezTo>
                  <a:cubicBezTo>
                    <a:pt x="192" y="83"/>
                    <a:pt x="198" y="79"/>
                    <a:pt x="203" y="74"/>
                  </a:cubicBezTo>
                  <a:cubicBezTo>
                    <a:pt x="204" y="72"/>
                    <a:pt x="206" y="70"/>
                    <a:pt x="208" y="69"/>
                  </a:cubicBezTo>
                  <a:cubicBezTo>
                    <a:pt x="210" y="67"/>
                    <a:pt x="212" y="66"/>
                    <a:pt x="214" y="65"/>
                  </a:cubicBezTo>
                  <a:cubicBezTo>
                    <a:pt x="218" y="64"/>
                    <a:pt x="222" y="64"/>
                    <a:pt x="225" y="65"/>
                  </a:cubicBezTo>
                  <a:cubicBezTo>
                    <a:pt x="226" y="65"/>
                    <a:pt x="227" y="65"/>
                    <a:pt x="229" y="65"/>
                  </a:cubicBezTo>
                  <a:cubicBezTo>
                    <a:pt x="229" y="67"/>
                    <a:pt x="228" y="70"/>
                    <a:pt x="226" y="71"/>
                  </a:cubicBezTo>
                  <a:cubicBezTo>
                    <a:pt x="226" y="72"/>
                    <a:pt x="226" y="72"/>
                    <a:pt x="226" y="72"/>
                  </a:cubicBezTo>
                  <a:cubicBezTo>
                    <a:pt x="225" y="72"/>
                    <a:pt x="225" y="72"/>
                    <a:pt x="225" y="72"/>
                  </a:cubicBezTo>
                  <a:cubicBezTo>
                    <a:pt x="225" y="72"/>
                    <a:pt x="225" y="72"/>
                    <a:pt x="224" y="73"/>
                  </a:cubicBezTo>
                  <a:cubicBezTo>
                    <a:pt x="224" y="74"/>
                    <a:pt x="223" y="74"/>
                    <a:pt x="223" y="74"/>
                  </a:cubicBezTo>
                  <a:cubicBezTo>
                    <a:pt x="221" y="75"/>
                    <a:pt x="219" y="76"/>
                    <a:pt x="217" y="77"/>
                  </a:cubicBezTo>
                  <a:cubicBezTo>
                    <a:pt x="213" y="79"/>
                    <a:pt x="210" y="80"/>
                    <a:pt x="207" y="83"/>
                  </a:cubicBezTo>
                  <a:cubicBezTo>
                    <a:pt x="206" y="83"/>
                    <a:pt x="206" y="83"/>
                    <a:pt x="206" y="83"/>
                  </a:cubicBezTo>
                  <a:cubicBezTo>
                    <a:pt x="202" y="86"/>
                    <a:pt x="197" y="90"/>
                    <a:pt x="192" y="94"/>
                  </a:cubicBezTo>
                  <a:cubicBezTo>
                    <a:pt x="192" y="94"/>
                    <a:pt x="192" y="94"/>
                    <a:pt x="190" y="96"/>
                  </a:cubicBezTo>
                  <a:cubicBezTo>
                    <a:pt x="178" y="106"/>
                    <a:pt x="164" y="115"/>
                    <a:pt x="147" y="122"/>
                  </a:cubicBezTo>
                  <a:cubicBezTo>
                    <a:pt x="139" y="124"/>
                    <a:pt x="128" y="128"/>
                    <a:pt x="116" y="130"/>
                  </a:cubicBezTo>
                  <a:cubicBezTo>
                    <a:pt x="105" y="133"/>
                    <a:pt x="94" y="135"/>
                    <a:pt x="82" y="135"/>
                  </a:cubicBezTo>
                  <a:cubicBezTo>
                    <a:pt x="80" y="135"/>
                    <a:pt x="78" y="135"/>
                    <a:pt x="76" y="135"/>
                  </a:cubicBezTo>
                  <a:cubicBezTo>
                    <a:pt x="59" y="135"/>
                    <a:pt x="46" y="130"/>
                    <a:pt x="36" y="122"/>
                  </a:cubicBezTo>
                  <a:cubicBezTo>
                    <a:pt x="32" y="119"/>
                    <a:pt x="29" y="115"/>
                    <a:pt x="25" y="112"/>
                  </a:cubicBezTo>
                  <a:cubicBezTo>
                    <a:pt x="22" y="109"/>
                    <a:pt x="19" y="107"/>
                    <a:pt x="17" y="106"/>
                  </a:cubicBezTo>
                  <a:cubicBezTo>
                    <a:pt x="24" y="112"/>
                    <a:pt x="30" y="119"/>
                    <a:pt x="35" y="126"/>
                  </a:cubicBezTo>
                  <a:cubicBezTo>
                    <a:pt x="45" y="138"/>
                    <a:pt x="53" y="151"/>
                    <a:pt x="65" y="159"/>
                  </a:cubicBezTo>
                  <a:cubicBezTo>
                    <a:pt x="73" y="165"/>
                    <a:pt x="84" y="169"/>
                    <a:pt x="94" y="170"/>
                  </a:cubicBezTo>
                  <a:cubicBezTo>
                    <a:pt x="106" y="171"/>
                    <a:pt x="119" y="169"/>
                    <a:pt x="131" y="166"/>
                  </a:cubicBezTo>
                  <a:cubicBezTo>
                    <a:pt x="142" y="162"/>
                    <a:pt x="152" y="158"/>
                    <a:pt x="162" y="152"/>
                  </a:cubicBezTo>
                  <a:cubicBezTo>
                    <a:pt x="181" y="140"/>
                    <a:pt x="196" y="124"/>
                    <a:pt x="216" y="116"/>
                  </a:cubicBezTo>
                  <a:cubicBezTo>
                    <a:pt x="221" y="115"/>
                    <a:pt x="226" y="113"/>
                    <a:pt x="230" y="111"/>
                  </a:cubicBezTo>
                  <a:cubicBezTo>
                    <a:pt x="234" y="109"/>
                    <a:pt x="238" y="106"/>
                    <a:pt x="240" y="102"/>
                  </a:cubicBezTo>
                  <a:cubicBezTo>
                    <a:pt x="242" y="98"/>
                    <a:pt x="242" y="93"/>
                    <a:pt x="243" y="89"/>
                  </a:cubicBezTo>
                  <a:cubicBezTo>
                    <a:pt x="243" y="83"/>
                    <a:pt x="245" y="77"/>
                    <a:pt x="246" y="71"/>
                  </a:cubicBezTo>
                  <a:cubicBezTo>
                    <a:pt x="246" y="68"/>
                    <a:pt x="246" y="65"/>
                    <a:pt x="246" y="62"/>
                  </a:cubicBezTo>
                  <a:cubicBezTo>
                    <a:pt x="245" y="60"/>
                    <a:pt x="244" y="57"/>
                    <a:pt x="243" y="54"/>
                  </a:cubicBezTo>
                  <a:close/>
                  <a:moveTo>
                    <a:pt x="74" y="21"/>
                  </a:moveTo>
                  <a:cubicBezTo>
                    <a:pt x="72" y="23"/>
                    <a:pt x="71" y="26"/>
                    <a:pt x="69" y="27"/>
                  </a:cubicBezTo>
                  <a:cubicBezTo>
                    <a:pt x="68" y="27"/>
                    <a:pt x="66" y="26"/>
                    <a:pt x="66" y="25"/>
                  </a:cubicBezTo>
                  <a:cubicBezTo>
                    <a:pt x="64" y="23"/>
                    <a:pt x="69" y="17"/>
                    <a:pt x="72" y="17"/>
                  </a:cubicBezTo>
                  <a:cubicBezTo>
                    <a:pt x="73" y="17"/>
                    <a:pt x="73" y="17"/>
                    <a:pt x="73" y="17"/>
                  </a:cubicBezTo>
                  <a:cubicBezTo>
                    <a:pt x="75" y="18"/>
                    <a:pt x="75" y="21"/>
                    <a:pt x="74" y="21"/>
                  </a:cubicBezTo>
                  <a:close/>
                  <a:moveTo>
                    <a:pt x="142" y="23"/>
                  </a:moveTo>
                  <a:cubicBezTo>
                    <a:pt x="142" y="26"/>
                    <a:pt x="138" y="27"/>
                    <a:pt x="135" y="27"/>
                  </a:cubicBezTo>
                  <a:cubicBezTo>
                    <a:pt x="132" y="27"/>
                    <a:pt x="130" y="24"/>
                    <a:pt x="128" y="23"/>
                  </a:cubicBezTo>
                  <a:cubicBezTo>
                    <a:pt x="125" y="21"/>
                    <a:pt x="120" y="22"/>
                    <a:pt x="119" y="19"/>
                  </a:cubicBezTo>
                  <a:cubicBezTo>
                    <a:pt x="119" y="18"/>
                    <a:pt x="120" y="17"/>
                    <a:pt x="121" y="16"/>
                  </a:cubicBezTo>
                  <a:cubicBezTo>
                    <a:pt x="122" y="15"/>
                    <a:pt x="124" y="15"/>
                    <a:pt x="126" y="15"/>
                  </a:cubicBezTo>
                  <a:cubicBezTo>
                    <a:pt x="129" y="15"/>
                    <a:pt x="132" y="15"/>
                    <a:pt x="134" y="16"/>
                  </a:cubicBezTo>
                  <a:cubicBezTo>
                    <a:pt x="138" y="18"/>
                    <a:pt x="143" y="20"/>
                    <a:pt x="14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sp>
          <p:nvSpPr>
            <p:cNvPr id="216" name="Freeform 16"/>
            <p:cNvSpPr>
              <a:spLocks noEditPoints="1"/>
            </p:cNvSpPr>
            <p:nvPr/>
          </p:nvSpPr>
          <p:spPr bwMode="auto">
            <a:xfrm>
              <a:off x="2115" y="3208"/>
              <a:ext cx="490" cy="571"/>
            </a:xfrm>
            <a:custGeom>
              <a:avLst/>
              <a:gdLst>
                <a:gd name="T0" fmla="*/ 994 w 1042"/>
                <a:gd name="T1" fmla="*/ 961 h 1216"/>
                <a:gd name="T2" fmla="*/ 962 w 1042"/>
                <a:gd name="T3" fmla="*/ 931 h 1216"/>
                <a:gd name="T4" fmla="*/ 951 w 1042"/>
                <a:gd name="T5" fmla="*/ 896 h 1216"/>
                <a:gd name="T6" fmla="*/ 921 w 1042"/>
                <a:gd name="T7" fmla="*/ 811 h 1216"/>
                <a:gd name="T8" fmla="*/ 824 w 1042"/>
                <a:gd name="T9" fmla="*/ 510 h 1216"/>
                <a:gd name="T10" fmla="*/ 760 w 1042"/>
                <a:gd name="T11" fmla="*/ 417 h 1216"/>
                <a:gd name="T12" fmla="*/ 716 w 1042"/>
                <a:gd name="T13" fmla="*/ 277 h 1216"/>
                <a:gd name="T14" fmla="*/ 517 w 1042"/>
                <a:gd name="T15" fmla="*/ 0 h 1216"/>
                <a:gd name="T16" fmla="*/ 351 w 1042"/>
                <a:gd name="T17" fmla="*/ 266 h 1216"/>
                <a:gd name="T18" fmla="*/ 355 w 1042"/>
                <a:gd name="T19" fmla="*/ 405 h 1216"/>
                <a:gd name="T20" fmla="*/ 277 w 1042"/>
                <a:gd name="T21" fmla="*/ 513 h 1216"/>
                <a:gd name="T22" fmla="*/ 198 w 1042"/>
                <a:gd name="T23" fmla="*/ 685 h 1216"/>
                <a:gd name="T24" fmla="*/ 155 w 1042"/>
                <a:gd name="T25" fmla="*/ 818 h 1216"/>
                <a:gd name="T26" fmla="*/ 121 w 1042"/>
                <a:gd name="T27" fmla="*/ 865 h 1216"/>
                <a:gd name="T28" fmla="*/ 97 w 1042"/>
                <a:gd name="T29" fmla="*/ 867 h 1216"/>
                <a:gd name="T30" fmla="*/ 18 w 1042"/>
                <a:gd name="T31" fmla="*/ 942 h 1216"/>
                <a:gd name="T32" fmla="*/ 17 w 1042"/>
                <a:gd name="T33" fmla="*/ 1034 h 1216"/>
                <a:gd name="T34" fmla="*/ 0 w 1042"/>
                <a:gd name="T35" fmla="*/ 1086 h 1216"/>
                <a:gd name="T36" fmla="*/ 72 w 1042"/>
                <a:gd name="T37" fmla="*/ 1145 h 1216"/>
                <a:gd name="T38" fmla="*/ 257 w 1042"/>
                <a:gd name="T39" fmla="*/ 1198 h 1216"/>
                <a:gd name="T40" fmla="*/ 412 w 1042"/>
                <a:gd name="T41" fmla="*/ 1159 h 1216"/>
                <a:gd name="T42" fmla="*/ 512 w 1042"/>
                <a:gd name="T43" fmla="*/ 1128 h 1216"/>
                <a:gd name="T44" fmla="*/ 648 w 1042"/>
                <a:gd name="T45" fmla="*/ 1147 h 1216"/>
                <a:gd name="T46" fmla="*/ 757 w 1042"/>
                <a:gd name="T47" fmla="*/ 1216 h 1216"/>
                <a:gd name="T48" fmla="*/ 855 w 1042"/>
                <a:gd name="T49" fmla="*/ 1168 h 1216"/>
                <a:gd name="T50" fmla="*/ 953 w 1042"/>
                <a:gd name="T51" fmla="*/ 1101 h 1216"/>
                <a:gd name="T52" fmla="*/ 1038 w 1042"/>
                <a:gd name="T53" fmla="*/ 1030 h 1216"/>
                <a:gd name="T54" fmla="*/ 1017 w 1042"/>
                <a:gd name="T55" fmla="*/ 1050 h 1216"/>
                <a:gd name="T56" fmla="*/ 859 w 1042"/>
                <a:gd name="T57" fmla="*/ 1153 h 1216"/>
                <a:gd name="T58" fmla="*/ 771 w 1042"/>
                <a:gd name="T59" fmla="*/ 1207 h 1216"/>
                <a:gd name="T60" fmla="*/ 662 w 1042"/>
                <a:gd name="T61" fmla="*/ 1142 h 1216"/>
                <a:gd name="T62" fmla="*/ 527 w 1042"/>
                <a:gd name="T63" fmla="*/ 1121 h 1216"/>
                <a:gd name="T64" fmla="*/ 417 w 1042"/>
                <a:gd name="T65" fmla="*/ 1125 h 1216"/>
                <a:gd name="T66" fmla="*/ 404 w 1042"/>
                <a:gd name="T67" fmla="*/ 1157 h 1216"/>
                <a:gd name="T68" fmla="*/ 243 w 1042"/>
                <a:gd name="T69" fmla="*/ 1183 h 1216"/>
                <a:gd name="T70" fmla="*/ 57 w 1042"/>
                <a:gd name="T71" fmla="*/ 1132 h 1216"/>
                <a:gd name="T72" fmla="*/ 8 w 1042"/>
                <a:gd name="T73" fmla="*/ 1086 h 1216"/>
                <a:gd name="T74" fmla="*/ 25 w 1042"/>
                <a:gd name="T75" fmla="*/ 1038 h 1216"/>
                <a:gd name="T76" fmla="*/ 29 w 1042"/>
                <a:gd name="T77" fmla="*/ 968 h 1216"/>
                <a:gd name="T78" fmla="*/ 89 w 1042"/>
                <a:gd name="T79" fmla="*/ 875 h 1216"/>
                <a:gd name="T80" fmla="*/ 125 w 1042"/>
                <a:gd name="T81" fmla="*/ 872 h 1216"/>
                <a:gd name="T82" fmla="*/ 145 w 1042"/>
                <a:gd name="T83" fmla="*/ 846 h 1216"/>
                <a:gd name="T84" fmla="*/ 161 w 1042"/>
                <a:gd name="T85" fmla="*/ 823 h 1216"/>
                <a:gd name="T86" fmla="*/ 161 w 1042"/>
                <a:gd name="T87" fmla="*/ 783 h 1216"/>
                <a:gd name="T88" fmla="*/ 235 w 1042"/>
                <a:gd name="T89" fmla="*/ 608 h 1216"/>
                <a:gd name="T90" fmla="*/ 318 w 1042"/>
                <a:gd name="T91" fmla="*/ 474 h 1216"/>
                <a:gd name="T92" fmla="*/ 363 w 1042"/>
                <a:gd name="T93" fmla="*/ 407 h 1216"/>
                <a:gd name="T94" fmla="*/ 359 w 1042"/>
                <a:gd name="T95" fmla="*/ 266 h 1216"/>
                <a:gd name="T96" fmla="*/ 517 w 1042"/>
                <a:gd name="T97" fmla="*/ 8 h 1216"/>
                <a:gd name="T98" fmla="*/ 708 w 1042"/>
                <a:gd name="T99" fmla="*/ 277 h 1216"/>
                <a:gd name="T100" fmla="*/ 720 w 1042"/>
                <a:gd name="T101" fmla="*/ 352 h 1216"/>
                <a:gd name="T102" fmla="*/ 763 w 1042"/>
                <a:gd name="T103" fmla="*/ 443 h 1216"/>
                <a:gd name="T104" fmla="*/ 880 w 1042"/>
                <a:gd name="T105" fmla="*/ 615 h 1216"/>
                <a:gd name="T106" fmla="*/ 899 w 1042"/>
                <a:gd name="T107" fmla="*/ 845 h 1216"/>
                <a:gd name="T108" fmla="*/ 943 w 1042"/>
                <a:gd name="T109" fmla="*/ 896 h 1216"/>
                <a:gd name="T110" fmla="*/ 978 w 1042"/>
                <a:gd name="T111" fmla="*/ 957 h 1216"/>
                <a:gd name="T112" fmla="*/ 1006 w 1042"/>
                <a:gd name="T113" fmla="*/ 980 h 1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2" h="1216">
                  <a:moveTo>
                    <a:pt x="1033" y="995"/>
                  </a:moveTo>
                  <a:cubicBezTo>
                    <a:pt x="1030" y="989"/>
                    <a:pt x="1025" y="984"/>
                    <a:pt x="1019" y="979"/>
                  </a:cubicBezTo>
                  <a:cubicBezTo>
                    <a:pt x="1016" y="976"/>
                    <a:pt x="1012" y="974"/>
                    <a:pt x="1009" y="973"/>
                  </a:cubicBezTo>
                  <a:cubicBezTo>
                    <a:pt x="1007" y="970"/>
                    <a:pt x="1007" y="970"/>
                    <a:pt x="1007" y="970"/>
                  </a:cubicBezTo>
                  <a:cubicBezTo>
                    <a:pt x="994" y="961"/>
                    <a:pt x="994" y="961"/>
                    <a:pt x="994" y="961"/>
                  </a:cubicBezTo>
                  <a:cubicBezTo>
                    <a:pt x="993" y="959"/>
                    <a:pt x="991" y="958"/>
                    <a:pt x="989" y="956"/>
                  </a:cubicBezTo>
                  <a:cubicBezTo>
                    <a:pt x="987" y="954"/>
                    <a:pt x="985" y="952"/>
                    <a:pt x="982" y="951"/>
                  </a:cubicBezTo>
                  <a:cubicBezTo>
                    <a:pt x="973" y="944"/>
                    <a:pt x="967" y="939"/>
                    <a:pt x="963" y="933"/>
                  </a:cubicBezTo>
                  <a:cubicBezTo>
                    <a:pt x="962" y="931"/>
                    <a:pt x="962" y="931"/>
                    <a:pt x="962" y="931"/>
                  </a:cubicBezTo>
                  <a:cubicBezTo>
                    <a:pt x="962" y="931"/>
                    <a:pt x="962" y="931"/>
                    <a:pt x="962" y="931"/>
                  </a:cubicBezTo>
                  <a:cubicBezTo>
                    <a:pt x="956" y="925"/>
                    <a:pt x="953" y="920"/>
                    <a:pt x="952" y="913"/>
                  </a:cubicBezTo>
                  <a:cubicBezTo>
                    <a:pt x="952" y="913"/>
                    <a:pt x="952" y="913"/>
                    <a:pt x="952" y="913"/>
                  </a:cubicBezTo>
                  <a:cubicBezTo>
                    <a:pt x="951" y="910"/>
                    <a:pt x="951" y="905"/>
                    <a:pt x="951" y="898"/>
                  </a:cubicBezTo>
                  <a:cubicBezTo>
                    <a:pt x="951" y="896"/>
                    <a:pt x="951" y="896"/>
                    <a:pt x="951" y="896"/>
                  </a:cubicBezTo>
                  <a:cubicBezTo>
                    <a:pt x="951" y="896"/>
                    <a:pt x="951" y="896"/>
                    <a:pt x="951" y="896"/>
                  </a:cubicBezTo>
                  <a:cubicBezTo>
                    <a:pt x="950" y="887"/>
                    <a:pt x="949" y="879"/>
                    <a:pt x="945" y="869"/>
                  </a:cubicBezTo>
                  <a:cubicBezTo>
                    <a:pt x="943" y="866"/>
                    <a:pt x="943" y="866"/>
                    <a:pt x="943" y="866"/>
                  </a:cubicBezTo>
                  <a:cubicBezTo>
                    <a:pt x="940" y="862"/>
                    <a:pt x="937" y="857"/>
                    <a:pt x="932" y="851"/>
                  </a:cubicBezTo>
                  <a:cubicBezTo>
                    <a:pt x="928" y="846"/>
                    <a:pt x="921" y="842"/>
                    <a:pt x="912" y="838"/>
                  </a:cubicBezTo>
                  <a:cubicBezTo>
                    <a:pt x="916" y="829"/>
                    <a:pt x="919" y="819"/>
                    <a:pt x="921" y="811"/>
                  </a:cubicBezTo>
                  <a:cubicBezTo>
                    <a:pt x="922" y="808"/>
                    <a:pt x="922" y="808"/>
                    <a:pt x="922" y="808"/>
                  </a:cubicBezTo>
                  <a:cubicBezTo>
                    <a:pt x="926" y="784"/>
                    <a:pt x="925" y="758"/>
                    <a:pt x="919" y="723"/>
                  </a:cubicBezTo>
                  <a:cubicBezTo>
                    <a:pt x="913" y="688"/>
                    <a:pt x="903" y="653"/>
                    <a:pt x="888" y="612"/>
                  </a:cubicBezTo>
                  <a:cubicBezTo>
                    <a:pt x="877" y="587"/>
                    <a:pt x="865" y="560"/>
                    <a:pt x="848" y="538"/>
                  </a:cubicBezTo>
                  <a:cubicBezTo>
                    <a:pt x="841" y="528"/>
                    <a:pt x="832" y="518"/>
                    <a:pt x="824" y="510"/>
                  </a:cubicBezTo>
                  <a:cubicBezTo>
                    <a:pt x="814" y="499"/>
                    <a:pt x="803" y="487"/>
                    <a:pt x="794" y="475"/>
                  </a:cubicBezTo>
                  <a:cubicBezTo>
                    <a:pt x="790" y="469"/>
                    <a:pt x="786" y="463"/>
                    <a:pt x="782" y="457"/>
                  </a:cubicBezTo>
                  <a:cubicBezTo>
                    <a:pt x="778" y="451"/>
                    <a:pt x="774" y="445"/>
                    <a:pt x="769" y="439"/>
                  </a:cubicBezTo>
                  <a:cubicBezTo>
                    <a:pt x="768" y="436"/>
                    <a:pt x="766" y="432"/>
                    <a:pt x="765" y="428"/>
                  </a:cubicBezTo>
                  <a:cubicBezTo>
                    <a:pt x="763" y="425"/>
                    <a:pt x="761" y="421"/>
                    <a:pt x="760" y="417"/>
                  </a:cubicBezTo>
                  <a:cubicBezTo>
                    <a:pt x="756" y="410"/>
                    <a:pt x="752" y="402"/>
                    <a:pt x="749" y="394"/>
                  </a:cubicBezTo>
                  <a:cubicBezTo>
                    <a:pt x="742" y="379"/>
                    <a:pt x="735" y="364"/>
                    <a:pt x="726" y="348"/>
                  </a:cubicBezTo>
                  <a:cubicBezTo>
                    <a:pt x="725" y="346"/>
                    <a:pt x="724" y="345"/>
                    <a:pt x="723" y="343"/>
                  </a:cubicBezTo>
                  <a:cubicBezTo>
                    <a:pt x="723" y="342"/>
                    <a:pt x="722" y="340"/>
                    <a:pt x="721" y="339"/>
                  </a:cubicBezTo>
                  <a:cubicBezTo>
                    <a:pt x="719" y="318"/>
                    <a:pt x="717" y="297"/>
                    <a:pt x="716" y="277"/>
                  </a:cubicBezTo>
                  <a:cubicBezTo>
                    <a:pt x="716" y="267"/>
                    <a:pt x="715" y="256"/>
                    <a:pt x="715" y="246"/>
                  </a:cubicBezTo>
                  <a:cubicBezTo>
                    <a:pt x="714" y="214"/>
                    <a:pt x="713" y="180"/>
                    <a:pt x="705" y="148"/>
                  </a:cubicBezTo>
                  <a:cubicBezTo>
                    <a:pt x="700" y="129"/>
                    <a:pt x="691" y="110"/>
                    <a:pt x="679" y="91"/>
                  </a:cubicBezTo>
                  <a:cubicBezTo>
                    <a:pt x="667" y="71"/>
                    <a:pt x="650" y="52"/>
                    <a:pt x="629" y="36"/>
                  </a:cubicBezTo>
                  <a:cubicBezTo>
                    <a:pt x="598" y="13"/>
                    <a:pt x="559" y="1"/>
                    <a:pt x="517" y="0"/>
                  </a:cubicBezTo>
                  <a:cubicBezTo>
                    <a:pt x="487" y="0"/>
                    <a:pt x="458" y="7"/>
                    <a:pt x="432" y="20"/>
                  </a:cubicBezTo>
                  <a:cubicBezTo>
                    <a:pt x="405" y="34"/>
                    <a:pt x="383" y="57"/>
                    <a:pt x="368" y="86"/>
                  </a:cubicBezTo>
                  <a:cubicBezTo>
                    <a:pt x="356" y="112"/>
                    <a:pt x="349" y="141"/>
                    <a:pt x="348" y="177"/>
                  </a:cubicBezTo>
                  <a:cubicBezTo>
                    <a:pt x="347" y="197"/>
                    <a:pt x="348" y="218"/>
                    <a:pt x="350" y="237"/>
                  </a:cubicBezTo>
                  <a:cubicBezTo>
                    <a:pt x="350" y="247"/>
                    <a:pt x="351" y="257"/>
                    <a:pt x="351" y="266"/>
                  </a:cubicBezTo>
                  <a:cubicBezTo>
                    <a:pt x="351" y="277"/>
                    <a:pt x="352" y="287"/>
                    <a:pt x="352" y="297"/>
                  </a:cubicBezTo>
                  <a:cubicBezTo>
                    <a:pt x="352" y="319"/>
                    <a:pt x="353" y="339"/>
                    <a:pt x="354" y="360"/>
                  </a:cubicBezTo>
                  <a:cubicBezTo>
                    <a:pt x="355" y="370"/>
                    <a:pt x="356" y="380"/>
                    <a:pt x="356" y="390"/>
                  </a:cubicBezTo>
                  <a:cubicBezTo>
                    <a:pt x="356" y="403"/>
                    <a:pt x="356" y="403"/>
                    <a:pt x="356" y="403"/>
                  </a:cubicBezTo>
                  <a:cubicBezTo>
                    <a:pt x="356" y="403"/>
                    <a:pt x="355" y="404"/>
                    <a:pt x="355" y="405"/>
                  </a:cubicBezTo>
                  <a:cubicBezTo>
                    <a:pt x="351" y="414"/>
                    <a:pt x="346" y="423"/>
                    <a:pt x="342" y="432"/>
                  </a:cubicBezTo>
                  <a:cubicBezTo>
                    <a:pt x="337" y="438"/>
                    <a:pt x="332" y="444"/>
                    <a:pt x="327" y="451"/>
                  </a:cubicBezTo>
                  <a:cubicBezTo>
                    <a:pt x="322" y="457"/>
                    <a:pt x="317" y="463"/>
                    <a:pt x="312" y="469"/>
                  </a:cubicBezTo>
                  <a:cubicBezTo>
                    <a:pt x="306" y="476"/>
                    <a:pt x="300" y="484"/>
                    <a:pt x="294" y="491"/>
                  </a:cubicBezTo>
                  <a:cubicBezTo>
                    <a:pt x="289" y="498"/>
                    <a:pt x="283" y="505"/>
                    <a:pt x="277" y="513"/>
                  </a:cubicBezTo>
                  <a:cubicBezTo>
                    <a:pt x="273" y="517"/>
                    <a:pt x="273" y="517"/>
                    <a:pt x="273" y="517"/>
                  </a:cubicBezTo>
                  <a:cubicBezTo>
                    <a:pt x="260" y="534"/>
                    <a:pt x="248" y="550"/>
                    <a:pt x="239" y="569"/>
                  </a:cubicBezTo>
                  <a:cubicBezTo>
                    <a:pt x="234" y="581"/>
                    <a:pt x="230" y="593"/>
                    <a:pt x="227" y="606"/>
                  </a:cubicBezTo>
                  <a:cubicBezTo>
                    <a:pt x="225" y="612"/>
                    <a:pt x="223" y="619"/>
                    <a:pt x="221" y="625"/>
                  </a:cubicBezTo>
                  <a:cubicBezTo>
                    <a:pt x="215" y="645"/>
                    <a:pt x="207" y="666"/>
                    <a:pt x="198" y="685"/>
                  </a:cubicBezTo>
                  <a:cubicBezTo>
                    <a:pt x="193" y="697"/>
                    <a:pt x="187" y="708"/>
                    <a:pt x="182" y="719"/>
                  </a:cubicBezTo>
                  <a:cubicBezTo>
                    <a:pt x="178" y="726"/>
                    <a:pt x="174" y="733"/>
                    <a:pt x="170" y="740"/>
                  </a:cubicBezTo>
                  <a:cubicBezTo>
                    <a:pt x="163" y="753"/>
                    <a:pt x="156" y="767"/>
                    <a:pt x="153" y="781"/>
                  </a:cubicBezTo>
                  <a:cubicBezTo>
                    <a:pt x="151" y="792"/>
                    <a:pt x="152" y="803"/>
                    <a:pt x="156" y="817"/>
                  </a:cubicBezTo>
                  <a:cubicBezTo>
                    <a:pt x="156" y="817"/>
                    <a:pt x="155" y="817"/>
                    <a:pt x="155" y="818"/>
                  </a:cubicBezTo>
                  <a:cubicBezTo>
                    <a:pt x="155" y="818"/>
                    <a:pt x="154" y="819"/>
                    <a:pt x="153" y="820"/>
                  </a:cubicBezTo>
                  <a:cubicBezTo>
                    <a:pt x="152" y="820"/>
                    <a:pt x="152" y="821"/>
                    <a:pt x="151" y="822"/>
                  </a:cubicBezTo>
                  <a:cubicBezTo>
                    <a:pt x="147" y="827"/>
                    <a:pt x="142" y="834"/>
                    <a:pt x="138" y="842"/>
                  </a:cubicBezTo>
                  <a:cubicBezTo>
                    <a:pt x="136" y="847"/>
                    <a:pt x="133" y="852"/>
                    <a:pt x="131" y="856"/>
                  </a:cubicBezTo>
                  <a:cubicBezTo>
                    <a:pt x="127" y="859"/>
                    <a:pt x="124" y="862"/>
                    <a:pt x="121" y="865"/>
                  </a:cubicBezTo>
                  <a:cubicBezTo>
                    <a:pt x="118" y="866"/>
                    <a:pt x="114" y="867"/>
                    <a:pt x="111" y="867"/>
                  </a:cubicBezTo>
                  <a:cubicBezTo>
                    <a:pt x="109" y="867"/>
                    <a:pt x="109" y="867"/>
                    <a:pt x="109" y="867"/>
                  </a:cubicBezTo>
                  <a:cubicBezTo>
                    <a:pt x="108" y="867"/>
                    <a:pt x="108" y="867"/>
                    <a:pt x="108" y="867"/>
                  </a:cubicBezTo>
                  <a:cubicBezTo>
                    <a:pt x="106" y="868"/>
                    <a:pt x="104" y="867"/>
                    <a:pt x="101" y="867"/>
                  </a:cubicBezTo>
                  <a:cubicBezTo>
                    <a:pt x="100" y="867"/>
                    <a:pt x="98" y="867"/>
                    <a:pt x="97" y="867"/>
                  </a:cubicBezTo>
                  <a:cubicBezTo>
                    <a:pt x="89" y="867"/>
                    <a:pt x="89" y="867"/>
                    <a:pt x="89" y="867"/>
                  </a:cubicBezTo>
                  <a:cubicBezTo>
                    <a:pt x="82" y="867"/>
                    <a:pt x="73" y="867"/>
                    <a:pt x="64" y="869"/>
                  </a:cubicBezTo>
                  <a:cubicBezTo>
                    <a:pt x="53" y="871"/>
                    <a:pt x="43" y="876"/>
                    <a:pt x="35" y="884"/>
                  </a:cubicBezTo>
                  <a:cubicBezTo>
                    <a:pt x="27" y="891"/>
                    <a:pt x="21" y="902"/>
                    <a:pt x="19" y="914"/>
                  </a:cubicBezTo>
                  <a:cubicBezTo>
                    <a:pt x="17" y="922"/>
                    <a:pt x="17" y="931"/>
                    <a:pt x="18" y="942"/>
                  </a:cubicBezTo>
                  <a:cubicBezTo>
                    <a:pt x="19" y="951"/>
                    <a:pt x="20" y="960"/>
                    <a:pt x="21" y="968"/>
                  </a:cubicBezTo>
                  <a:cubicBezTo>
                    <a:pt x="21" y="971"/>
                    <a:pt x="21" y="971"/>
                    <a:pt x="21" y="971"/>
                  </a:cubicBezTo>
                  <a:cubicBezTo>
                    <a:pt x="22" y="979"/>
                    <a:pt x="23" y="986"/>
                    <a:pt x="23" y="993"/>
                  </a:cubicBezTo>
                  <a:cubicBezTo>
                    <a:pt x="24" y="1009"/>
                    <a:pt x="22" y="1023"/>
                    <a:pt x="19" y="1033"/>
                  </a:cubicBezTo>
                  <a:cubicBezTo>
                    <a:pt x="17" y="1034"/>
                    <a:pt x="17" y="1034"/>
                    <a:pt x="17" y="1034"/>
                  </a:cubicBezTo>
                  <a:cubicBezTo>
                    <a:pt x="17" y="1035"/>
                    <a:pt x="17" y="1035"/>
                    <a:pt x="17" y="1035"/>
                  </a:cubicBezTo>
                  <a:cubicBezTo>
                    <a:pt x="16" y="1038"/>
                    <a:pt x="15" y="1040"/>
                    <a:pt x="14" y="1042"/>
                  </a:cubicBezTo>
                  <a:cubicBezTo>
                    <a:pt x="13" y="1043"/>
                    <a:pt x="13" y="1044"/>
                    <a:pt x="12" y="1045"/>
                  </a:cubicBezTo>
                  <a:cubicBezTo>
                    <a:pt x="9" y="1051"/>
                    <a:pt x="6" y="1057"/>
                    <a:pt x="4" y="1065"/>
                  </a:cubicBezTo>
                  <a:cubicBezTo>
                    <a:pt x="1" y="1070"/>
                    <a:pt x="0" y="1077"/>
                    <a:pt x="0" y="1086"/>
                  </a:cubicBezTo>
                  <a:cubicBezTo>
                    <a:pt x="0" y="1090"/>
                    <a:pt x="0" y="1100"/>
                    <a:pt x="5" y="1109"/>
                  </a:cubicBezTo>
                  <a:cubicBezTo>
                    <a:pt x="5" y="1111"/>
                    <a:pt x="6" y="1112"/>
                    <a:pt x="7" y="1113"/>
                  </a:cubicBezTo>
                  <a:cubicBezTo>
                    <a:pt x="13" y="1120"/>
                    <a:pt x="20" y="1127"/>
                    <a:pt x="30" y="1131"/>
                  </a:cubicBezTo>
                  <a:cubicBezTo>
                    <a:pt x="38" y="1136"/>
                    <a:pt x="46" y="1138"/>
                    <a:pt x="55" y="1140"/>
                  </a:cubicBezTo>
                  <a:cubicBezTo>
                    <a:pt x="60" y="1141"/>
                    <a:pt x="66" y="1143"/>
                    <a:pt x="72" y="1145"/>
                  </a:cubicBezTo>
                  <a:cubicBezTo>
                    <a:pt x="77" y="1147"/>
                    <a:pt x="77" y="1147"/>
                    <a:pt x="77" y="1147"/>
                  </a:cubicBezTo>
                  <a:cubicBezTo>
                    <a:pt x="84" y="1149"/>
                    <a:pt x="91" y="1151"/>
                    <a:pt x="98" y="1153"/>
                  </a:cubicBezTo>
                  <a:cubicBezTo>
                    <a:pt x="116" y="1159"/>
                    <a:pt x="136" y="1164"/>
                    <a:pt x="157" y="1168"/>
                  </a:cubicBezTo>
                  <a:cubicBezTo>
                    <a:pt x="191" y="1175"/>
                    <a:pt x="217" y="1182"/>
                    <a:pt x="241" y="1191"/>
                  </a:cubicBezTo>
                  <a:cubicBezTo>
                    <a:pt x="247" y="1193"/>
                    <a:pt x="252" y="1195"/>
                    <a:pt x="257" y="1198"/>
                  </a:cubicBezTo>
                  <a:cubicBezTo>
                    <a:pt x="277" y="1206"/>
                    <a:pt x="296" y="1214"/>
                    <a:pt x="317" y="1215"/>
                  </a:cubicBezTo>
                  <a:cubicBezTo>
                    <a:pt x="318" y="1215"/>
                    <a:pt x="318" y="1215"/>
                    <a:pt x="318" y="1215"/>
                  </a:cubicBezTo>
                  <a:cubicBezTo>
                    <a:pt x="337" y="1215"/>
                    <a:pt x="356" y="1210"/>
                    <a:pt x="372" y="1200"/>
                  </a:cubicBezTo>
                  <a:cubicBezTo>
                    <a:pt x="389" y="1190"/>
                    <a:pt x="402" y="1176"/>
                    <a:pt x="411" y="1160"/>
                  </a:cubicBezTo>
                  <a:cubicBezTo>
                    <a:pt x="412" y="1159"/>
                    <a:pt x="412" y="1159"/>
                    <a:pt x="412" y="1159"/>
                  </a:cubicBezTo>
                  <a:cubicBezTo>
                    <a:pt x="412" y="1158"/>
                    <a:pt x="412" y="1158"/>
                    <a:pt x="412" y="1158"/>
                  </a:cubicBezTo>
                  <a:cubicBezTo>
                    <a:pt x="416" y="1151"/>
                    <a:pt x="419" y="1143"/>
                    <a:pt x="421" y="1132"/>
                  </a:cubicBezTo>
                  <a:cubicBezTo>
                    <a:pt x="435" y="1130"/>
                    <a:pt x="448" y="1128"/>
                    <a:pt x="461" y="1127"/>
                  </a:cubicBezTo>
                  <a:cubicBezTo>
                    <a:pt x="475" y="1127"/>
                    <a:pt x="475" y="1127"/>
                    <a:pt x="475" y="1127"/>
                  </a:cubicBezTo>
                  <a:cubicBezTo>
                    <a:pt x="487" y="1128"/>
                    <a:pt x="500" y="1128"/>
                    <a:pt x="512" y="1128"/>
                  </a:cubicBezTo>
                  <a:cubicBezTo>
                    <a:pt x="515" y="1128"/>
                    <a:pt x="515" y="1128"/>
                    <a:pt x="515" y="1128"/>
                  </a:cubicBezTo>
                  <a:cubicBezTo>
                    <a:pt x="519" y="1128"/>
                    <a:pt x="522" y="1128"/>
                    <a:pt x="525" y="1129"/>
                  </a:cubicBezTo>
                  <a:cubicBezTo>
                    <a:pt x="526" y="1129"/>
                    <a:pt x="526" y="1129"/>
                    <a:pt x="526" y="1129"/>
                  </a:cubicBezTo>
                  <a:cubicBezTo>
                    <a:pt x="548" y="1130"/>
                    <a:pt x="570" y="1132"/>
                    <a:pt x="591" y="1135"/>
                  </a:cubicBezTo>
                  <a:cubicBezTo>
                    <a:pt x="610" y="1138"/>
                    <a:pt x="629" y="1142"/>
                    <a:pt x="648" y="1147"/>
                  </a:cubicBezTo>
                  <a:cubicBezTo>
                    <a:pt x="650" y="1147"/>
                    <a:pt x="651" y="1148"/>
                    <a:pt x="653" y="1148"/>
                  </a:cubicBezTo>
                  <a:cubicBezTo>
                    <a:pt x="653" y="1148"/>
                    <a:pt x="654" y="1148"/>
                    <a:pt x="654" y="1148"/>
                  </a:cubicBezTo>
                  <a:cubicBezTo>
                    <a:pt x="656" y="1158"/>
                    <a:pt x="659" y="1166"/>
                    <a:pt x="665" y="1173"/>
                  </a:cubicBezTo>
                  <a:cubicBezTo>
                    <a:pt x="673" y="1186"/>
                    <a:pt x="687" y="1197"/>
                    <a:pt x="705" y="1205"/>
                  </a:cubicBezTo>
                  <a:cubicBezTo>
                    <a:pt x="724" y="1212"/>
                    <a:pt x="741" y="1216"/>
                    <a:pt x="757" y="1216"/>
                  </a:cubicBezTo>
                  <a:cubicBezTo>
                    <a:pt x="762" y="1216"/>
                    <a:pt x="767" y="1216"/>
                    <a:pt x="772" y="1215"/>
                  </a:cubicBezTo>
                  <a:cubicBezTo>
                    <a:pt x="789" y="1213"/>
                    <a:pt x="807" y="1206"/>
                    <a:pt x="827" y="1192"/>
                  </a:cubicBezTo>
                  <a:cubicBezTo>
                    <a:pt x="828" y="1192"/>
                    <a:pt x="828" y="1192"/>
                    <a:pt x="828" y="1192"/>
                  </a:cubicBezTo>
                  <a:cubicBezTo>
                    <a:pt x="831" y="1189"/>
                    <a:pt x="834" y="1187"/>
                    <a:pt x="837" y="1184"/>
                  </a:cubicBezTo>
                  <a:cubicBezTo>
                    <a:pt x="843" y="1179"/>
                    <a:pt x="849" y="1173"/>
                    <a:pt x="855" y="1168"/>
                  </a:cubicBezTo>
                  <a:cubicBezTo>
                    <a:pt x="858" y="1165"/>
                    <a:pt x="861" y="1162"/>
                    <a:pt x="863" y="1160"/>
                  </a:cubicBezTo>
                  <a:cubicBezTo>
                    <a:pt x="865" y="1159"/>
                    <a:pt x="865" y="1159"/>
                    <a:pt x="865" y="1159"/>
                  </a:cubicBezTo>
                  <a:cubicBezTo>
                    <a:pt x="877" y="1148"/>
                    <a:pt x="890" y="1136"/>
                    <a:pt x="905" y="1126"/>
                  </a:cubicBezTo>
                  <a:cubicBezTo>
                    <a:pt x="916" y="1120"/>
                    <a:pt x="928" y="1113"/>
                    <a:pt x="941" y="1107"/>
                  </a:cubicBezTo>
                  <a:cubicBezTo>
                    <a:pt x="945" y="1105"/>
                    <a:pt x="949" y="1103"/>
                    <a:pt x="953" y="1101"/>
                  </a:cubicBezTo>
                  <a:cubicBezTo>
                    <a:pt x="977" y="1089"/>
                    <a:pt x="977" y="1089"/>
                    <a:pt x="977" y="1089"/>
                  </a:cubicBezTo>
                  <a:cubicBezTo>
                    <a:pt x="993" y="1081"/>
                    <a:pt x="1010" y="1072"/>
                    <a:pt x="1023" y="1056"/>
                  </a:cubicBezTo>
                  <a:cubicBezTo>
                    <a:pt x="1029" y="1049"/>
                    <a:pt x="1033" y="1042"/>
                    <a:pt x="1038" y="1032"/>
                  </a:cubicBezTo>
                  <a:cubicBezTo>
                    <a:pt x="1038" y="1031"/>
                    <a:pt x="1038" y="1031"/>
                    <a:pt x="1038" y="1031"/>
                  </a:cubicBezTo>
                  <a:cubicBezTo>
                    <a:pt x="1038" y="1030"/>
                    <a:pt x="1038" y="1030"/>
                    <a:pt x="1038" y="1030"/>
                  </a:cubicBezTo>
                  <a:cubicBezTo>
                    <a:pt x="1042" y="1018"/>
                    <a:pt x="1040" y="1006"/>
                    <a:pt x="1033" y="995"/>
                  </a:cubicBezTo>
                  <a:close/>
                  <a:moveTo>
                    <a:pt x="1030" y="1028"/>
                  </a:moveTo>
                  <a:cubicBezTo>
                    <a:pt x="1030" y="1028"/>
                    <a:pt x="1030" y="1028"/>
                    <a:pt x="1030" y="1028"/>
                  </a:cubicBezTo>
                  <a:cubicBezTo>
                    <a:pt x="1030" y="1029"/>
                    <a:pt x="1030" y="1029"/>
                    <a:pt x="1030" y="1029"/>
                  </a:cubicBezTo>
                  <a:cubicBezTo>
                    <a:pt x="1026" y="1038"/>
                    <a:pt x="1022" y="1044"/>
                    <a:pt x="1017" y="1050"/>
                  </a:cubicBezTo>
                  <a:cubicBezTo>
                    <a:pt x="1005" y="1065"/>
                    <a:pt x="989" y="1074"/>
                    <a:pt x="973" y="1081"/>
                  </a:cubicBezTo>
                  <a:cubicBezTo>
                    <a:pt x="949" y="1093"/>
                    <a:pt x="949" y="1093"/>
                    <a:pt x="949" y="1093"/>
                  </a:cubicBezTo>
                  <a:cubicBezTo>
                    <a:pt x="945" y="1096"/>
                    <a:pt x="941" y="1098"/>
                    <a:pt x="937" y="1100"/>
                  </a:cubicBezTo>
                  <a:cubicBezTo>
                    <a:pt x="924" y="1106"/>
                    <a:pt x="912" y="1113"/>
                    <a:pt x="901" y="1120"/>
                  </a:cubicBezTo>
                  <a:cubicBezTo>
                    <a:pt x="885" y="1129"/>
                    <a:pt x="871" y="1142"/>
                    <a:pt x="859" y="1153"/>
                  </a:cubicBezTo>
                  <a:cubicBezTo>
                    <a:pt x="859" y="1154"/>
                    <a:pt x="859" y="1154"/>
                    <a:pt x="859" y="1154"/>
                  </a:cubicBezTo>
                  <a:cubicBezTo>
                    <a:pt x="855" y="1156"/>
                    <a:pt x="852" y="1159"/>
                    <a:pt x="849" y="1162"/>
                  </a:cubicBezTo>
                  <a:cubicBezTo>
                    <a:pt x="844" y="1167"/>
                    <a:pt x="838" y="1173"/>
                    <a:pt x="832" y="1178"/>
                  </a:cubicBezTo>
                  <a:cubicBezTo>
                    <a:pt x="829" y="1181"/>
                    <a:pt x="826" y="1183"/>
                    <a:pt x="823" y="1186"/>
                  </a:cubicBezTo>
                  <a:cubicBezTo>
                    <a:pt x="803" y="1199"/>
                    <a:pt x="787" y="1205"/>
                    <a:pt x="771" y="1207"/>
                  </a:cubicBezTo>
                  <a:cubicBezTo>
                    <a:pt x="767" y="1208"/>
                    <a:pt x="762" y="1208"/>
                    <a:pt x="757" y="1208"/>
                  </a:cubicBezTo>
                  <a:cubicBezTo>
                    <a:pt x="742" y="1208"/>
                    <a:pt x="726" y="1204"/>
                    <a:pt x="709" y="1197"/>
                  </a:cubicBezTo>
                  <a:cubicBezTo>
                    <a:pt x="691" y="1190"/>
                    <a:pt x="679" y="1180"/>
                    <a:pt x="671" y="1169"/>
                  </a:cubicBezTo>
                  <a:cubicBezTo>
                    <a:pt x="666" y="1162"/>
                    <a:pt x="663" y="1154"/>
                    <a:pt x="662" y="1145"/>
                  </a:cubicBezTo>
                  <a:cubicBezTo>
                    <a:pt x="662" y="1142"/>
                    <a:pt x="662" y="1142"/>
                    <a:pt x="662" y="1142"/>
                  </a:cubicBezTo>
                  <a:cubicBezTo>
                    <a:pt x="659" y="1141"/>
                    <a:pt x="659" y="1141"/>
                    <a:pt x="659" y="1141"/>
                  </a:cubicBezTo>
                  <a:cubicBezTo>
                    <a:pt x="657" y="1141"/>
                    <a:pt x="656" y="1140"/>
                    <a:pt x="654" y="1140"/>
                  </a:cubicBezTo>
                  <a:cubicBezTo>
                    <a:pt x="653" y="1140"/>
                    <a:pt x="651" y="1140"/>
                    <a:pt x="650" y="1139"/>
                  </a:cubicBezTo>
                  <a:cubicBezTo>
                    <a:pt x="631" y="1134"/>
                    <a:pt x="612" y="1130"/>
                    <a:pt x="593" y="1127"/>
                  </a:cubicBezTo>
                  <a:cubicBezTo>
                    <a:pt x="571" y="1124"/>
                    <a:pt x="548" y="1122"/>
                    <a:pt x="527" y="1121"/>
                  </a:cubicBezTo>
                  <a:cubicBezTo>
                    <a:pt x="522" y="1120"/>
                    <a:pt x="519" y="1120"/>
                    <a:pt x="515" y="1120"/>
                  </a:cubicBezTo>
                  <a:cubicBezTo>
                    <a:pt x="512" y="1120"/>
                    <a:pt x="512" y="1120"/>
                    <a:pt x="512" y="1120"/>
                  </a:cubicBezTo>
                  <a:cubicBezTo>
                    <a:pt x="500" y="1120"/>
                    <a:pt x="487" y="1120"/>
                    <a:pt x="475" y="1119"/>
                  </a:cubicBezTo>
                  <a:cubicBezTo>
                    <a:pt x="461" y="1119"/>
                    <a:pt x="461" y="1119"/>
                    <a:pt x="461" y="1119"/>
                  </a:cubicBezTo>
                  <a:cubicBezTo>
                    <a:pt x="446" y="1120"/>
                    <a:pt x="432" y="1122"/>
                    <a:pt x="417" y="1125"/>
                  </a:cubicBezTo>
                  <a:cubicBezTo>
                    <a:pt x="415" y="1126"/>
                    <a:pt x="415" y="1126"/>
                    <a:pt x="415" y="1126"/>
                  </a:cubicBezTo>
                  <a:cubicBezTo>
                    <a:pt x="414" y="1128"/>
                    <a:pt x="414" y="1128"/>
                    <a:pt x="414" y="1128"/>
                  </a:cubicBezTo>
                  <a:cubicBezTo>
                    <a:pt x="412" y="1140"/>
                    <a:pt x="409" y="1148"/>
                    <a:pt x="405" y="1155"/>
                  </a:cubicBezTo>
                  <a:cubicBezTo>
                    <a:pt x="404" y="1156"/>
                    <a:pt x="404" y="1156"/>
                    <a:pt x="404" y="1156"/>
                  </a:cubicBezTo>
                  <a:cubicBezTo>
                    <a:pt x="404" y="1157"/>
                    <a:pt x="404" y="1157"/>
                    <a:pt x="404" y="1157"/>
                  </a:cubicBezTo>
                  <a:cubicBezTo>
                    <a:pt x="396" y="1172"/>
                    <a:pt x="383" y="1184"/>
                    <a:pt x="368" y="1194"/>
                  </a:cubicBezTo>
                  <a:cubicBezTo>
                    <a:pt x="353" y="1202"/>
                    <a:pt x="336" y="1207"/>
                    <a:pt x="318" y="1207"/>
                  </a:cubicBezTo>
                  <a:cubicBezTo>
                    <a:pt x="317" y="1207"/>
                    <a:pt x="317" y="1207"/>
                    <a:pt x="317" y="1207"/>
                  </a:cubicBezTo>
                  <a:cubicBezTo>
                    <a:pt x="297" y="1206"/>
                    <a:pt x="280" y="1199"/>
                    <a:pt x="261" y="1190"/>
                  </a:cubicBezTo>
                  <a:cubicBezTo>
                    <a:pt x="255" y="1187"/>
                    <a:pt x="250" y="1185"/>
                    <a:pt x="243" y="1183"/>
                  </a:cubicBezTo>
                  <a:cubicBezTo>
                    <a:pt x="219" y="1174"/>
                    <a:pt x="193" y="1167"/>
                    <a:pt x="159" y="1160"/>
                  </a:cubicBezTo>
                  <a:cubicBezTo>
                    <a:pt x="138" y="1156"/>
                    <a:pt x="118" y="1151"/>
                    <a:pt x="100" y="1145"/>
                  </a:cubicBezTo>
                  <a:cubicBezTo>
                    <a:pt x="93" y="1144"/>
                    <a:pt x="86" y="1141"/>
                    <a:pt x="80" y="1139"/>
                  </a:cubicBezTo>
                  <a:cubicBezTo>
                    <a:pt x="74" y="1137"/>
                    <a:pt x="74" y="1137"/>
                    <a:pt x="74" y="1137"/>
                  </a:cubicBezTo>
                  <a:cubicBezTo>
                    <a:pt x="68" y="1135"/>
                    <a:pt x="62" y="1133"/>
                    <a:pt x="57" y="1132"/>
                  </a:cubicBezTo>
                  <a:cubicBezTo>
                    <a:pt x="48" y="1130"/>
                    <a:pt x="41" y="1128"/>
                    <a:pt x="34" y="1124"/>
                  </a:cubicBezTo>
                  <a:cubicBezTo>
                    <a:pt x="25" y="1120"/>
                    <a:pt x="18" y="1114"/>
                    <a:pt x="13" y="1108"/>
                  </a:cubicBezTo>
                  <a:cubicBezTo>
                    <a:pt x="13" y="1107"/>
                    <a:pt x="13" y="1107"/>
                    <a:pt x="13" y="1107"/>
                  </a:cubicBezTo>
                  <a:cubicBezTo>
                    <a:pt x="12" y="1106"/>
                    <a:pt x="12" y="1106"/>
                    <a:pt x="12" y="1106"/>
                  </a:cubicBezTo>
                  <a:cubicBezTo>
                    <a:pt x="8" y="1099"/>
                    <a:pt x="8" y="1090"/>
                    <a:pt x="8" y="1086"/>
                  </a:cubicBezTo>
                  <a:cubicBezTo>
                    <a:pt x="8" y="1079"/>
                    <a:pt x="9" y="1073"/>
                    <a:pt x="12" y="1068"/>
                  </a:cubicBezTo>
                  <a:cubicBezTo>
                    <a:pt x="12" y="1067"/>
                    <a:pt x="12" y="1067"/>
                    <a:pt x="12" y="1067"/>
                  </a:cubicBezTo>
                  <a:cubicBezTo>
                    <a:pt x="14" y="1060"/>
                    <a:pt x="17" y="1055"/>
                    <a:pt x="20" y="1049"/>
                  </a:cubicBezTo>
                  <a:cubicBezTo>
                    <a:pt x="20" y="1048"/>
                    <a:pt x="21" y="1047"/>
                    <a:pt x="21" y="1046"/>
                  </a:cubicBezTo>
                  <a:cubicBezTo>
                    <a:pt x="22" y="1043"/>
                    <a:pt x="24" y="1041"/>
                    <a:pt x="25" y="1038"/>
                  </a:cubicBezTo>
                  <a:cubicBezTo>
                    <a:pt x="25" y="1037"/>
                    <a:pt x="25" y="1037"/>
                    <a:pt x="25" y="1037"/>
                  </a:cubicBezTo>
                  <a:cubicBezTo>
                    <a:pt x="26" y="1036"/>
                    <a:pt x="26" y="1036"/>
                    <a:pt x="26" y="1036"/>
                  </a:cubicBezTo>
                  <a:cubicBezTo>
                    <a:pt x="30" y="1025"/>
                    <a:pt x="32" y="1011"/>
                    <a:pt x="31" y="993"/>
                  </a:cubicBezTo>
                  <a:cubicBezTo>
                    <a:pt x="31" y="986"/>
                    <a:pt x="30" y="978"/>
                    <a:pt x="29" y="970"/>
                  </a:cubicBezTo>
                  <a:cubicBezTo>
                    <a:pt x="29" y="968"/>
                    <a:pt x="29" y="968"/>
                    <a:pt x="29" y="968"/>
                  </a:cubicBezTo>
                  <a:cubicBezTo>
                    <a:pt x="28" y="960"/>
                    <a:pt x="27" y="951"/>
                    <a:pt x="26" y="942"/>
                  </a:cubicBezTo>
                  <a:cubicBezTo>
                    <a:pt x="25" y="931"/>
                    <a:pt x="25" y="923"/>
                    <a:pt x="27" y="916"/>
                  </a:cubicBezTo>
                  <a:cubicBezTo>
                    <a:pt x="29" y="905"/>
                    <a:pt x="34" y="896"/>
                    <a:pt x="41" y="890"/>
                  </a:cubicBezTo>
                  <a:cubicBezTo>
                    <a:pt x="48" y="883"/>
                    <a:pt x="56" y="879"/>
                    <a:pt x="66" y="877"/>
                  </a:cubicBezTo>
                  <a:cubicBezTo>
                    <a:pt x="73" y="875"/>
                    <a:pt x="82" y="875"/>
                    <a:pt x="89" y="875"/>
                  </a:cubicBezTo>
                  <a:cubicBezTo>
                    <a:pt x="97" y="875"/>
                    <a:pt x="97" y="875"/>
                    <a:pt x="97" y="875"/>
                  </a:cubicBezTo>
                  <a:cubicBezTo>
                    <a:pt x="98" y="875"/>
                    <a:pt x="99" y="875"/>
                    <a:pt x="101" y="875"/>
                  </a:cubicBezTo>
                  <a:cubicBezTo>
                    <a:pt x="103" y="875"/>
                    <a:pt x="106" y="876"/>
                    <a:pt x="109" y="875"/>
                  </a:cubicBezTo>
                  <a:cubicBezTo>
                    <a:pt x="111" y="875"/>
                    <a:pt x="111" y="875"/>
                    <a:pt x="111" y="875"/>
                  </a:cubicBezTo>
                  <a:cubicBezTo>
                    <a:pt x="116" y="875"/>
                    <a:pt x="120" y="874"/>
                    <a:pt x="125" y="872"/>
                  </a:cubicBezTo>
                  <a:cubicBezTo>
                    <a:pt x="125" y="871"/>
                    <a:pt x="125" y="871"/>
                    <a:pt x="125" y="871"/>
                  </a:cubicBezTo>
                  <a:cubicBezTo>
                    <a:pt x="130" y="868"/>
                    <a:pt x="133" y="865"/>
                    <a:pt x="137" y="861"/>
                  </a:cubicBezTo>
                  <a:cubicBezTo>
                    <a:pt x="137" y="860"/>
                    <a:pt x="137" y="860"/>
                    <a:pt x="137" y="860"/>
                  </a:cubicBezTo>
                  <a:cubicBezTo>
                    <a:pt x="138" y="860"/>
                    <a:pt x="138" y="860"/>
                    <a:pt x="138" y="860"/>
                  </a:cubicBezTo>
                  <a:cubicBezTo>
                    <a:pt x="140" y="856"/>
                    <a:pt x="143" y="851"/>
                    <a:pt x="145" y="846"/>
                  </a:cubicBezTo>
                  <a:cubicBezTo>
                    <a:pt x="146" y="846"/>
                    <a:pt x="146" y="846"/>
                    <a:pt x="146" y="846"/>
                  </a:cubicBezTo>
                  <a:cubicBezTo>
                    <a:pt x="149" y="838"/>
                    <a:pt x="153" y="831"/>
                    <a:pt x="158" y="827"/>
                  </a:cubicBezTo>
                  <a:cubicBezTo>
                    <a:pt x="158" y="827"/>
                    <a:pt x="158" y="827"/>
                    <a:pt x="158" y="827"/>
                  </a:cubicBezTo>
                  <a:cubicBezTo>
                    <a:pt x="160" y="825"/>
                    <a:pt x="160" y="825"/>
                    <a:pt x="160" y="825"/>
                  </a:cubicBezTo>
                  <a:cubicBezTo>
                    <a:pt x="160" y="824"/>
                    <a:pt x="160" y="824"/>
                    <a:pt x="161" y="823"/>
                  </a:cubicBezTo>
                  <a:cubicBezTo>
                    <a:pt x="162" y="822"/>
                    <a:pt x="163" y="821"/>
                    <a:pt x="164" y="820"/>
                  </a:cubicBezTo>
                  <a:cubicBezTo>
                    <a:pt x="164" y="819"/>
                    <a:pt x="164" y="819"/>
                    <a:pt x="164" y="819"/>
                  </a:cubicBezTo>
                  <a:cubicBezTo>
                    <a:pt x="164" y="817"/>
                    <a:pt x="164" y="817"/>
                    <a:pt x="164" y="817"/>
                  </a:cubicBezTo>
                  <a:cubicBezTo>
                    <a:pt x="164" y="816"/>
                    <a:pt x="164" y="816"/>
                    <a:pt x="164" y="816"/>
                  </a:cubicBezTo>
                  <a:cubicBezTo>
                    <a:pt x="160" y="803"/>
                    <a:pt x="159" y="792"/>
                    <a:pt x="161" y="783"/>
                  </a:cubicBezTo>
                  <a:cubicBezTo>
                    <a:pt x="164" y="769"/>
                    <a:pt x="170" y="757"/>
                    <a:pt x="178" y="744"/>
                  </a:cubicBezTo>
                  <a:cubicBezTo>
                    <a:pt x="181" y="737"/>
                    <a:pt x="185" y="730"/>
                    <a:pt x="189" y="722"/>
                  </a:cubicBezTo>
                  <a:cubicBezTo>
                    <a:pt x="194" y="711"/>
                    <a:pt x="200" y="700"/>
                    <a:pt x="206" y="689"/>
                  </a:cubicBezTo>
                  <a:cubicBezTo>
                    <a:pt x="215" y="669"/>
                    <a:pt x="223" y="648"/>
                    <a:pt x="229" y="627"/>
                  </a:cubicBezTo>
                  <a:cubicBezTo>
                    <a:pt x="231" y="621"/>
                    <a:pt x="233" y="614"/>
                    <a:pt x="235" y="608"/>
                  </a:cubicBezTo>
                  <a:cubicBezTo>
                    <a:pt x="238" y="596"/>
                    <a:pt x="242" y="584"/>
                    <a:pt x="247" y="573"/>
                  </a:cubicBezTo>
                  <a:cubicBezTo>
                    <a:pt x="255" y="554"/>
                    <a:pt x="267" y="538"/>
                    <a:pt x="279" y="522"/>
                  </a:cubicBezTo>
                  <a:cubicBezTo>
                    <a:pt x="283" y="518"/>
                    <a:pt x="283" y="518"/>
                    <a:pt x="283" y="518"/>
                  </a:cubicBezTo>
                  <a:cubicBezTo>
                    <a:pt x="289" y="511"/>
                    <a:pt x="295" y="503"/>
                    <a:pt x="301" y="496"/>
                  </a:cubicBezTo>
                  <a:cubicBezTo>
                    <a:pt x="306" y="489"/>
                    <a:pt x="312" y="482"/>
                    <a:pt x="318" y="474"/>
                  </a:cubicBezTo>
                  <a:cubicBezTo>
                    <a:pt x="323" y="468"/>
                    <a:pt x="328" y="462"/>
                    <a:pt x="333" y="455"/>
                  </a:cubicBezTo>
                  <a:cubicBezTo>
                    <a:pt x="338" y="449"/>
                    <a:pt x="343" y="443"/>
                    <a:pt x="348" y="436"/>
                  </a:cubicBezTo>
                  <a:cubicBezTo>
                    <a:pt x="348" y="436"/>
                    <a:pt x="348" y="436"/>
                    <a:pt x="348" y="436"/>
                  </a:cubicBezTo>
                  <a:cubicBezTo>
                    <a:pt x="353" y="427"/>
                    <a:pt x="359" y="418"/>
                    <a:pt x="363" y="407"/>
                  </a:cubicBezTo>
                  <a:cubicBezTo>
                    <a:pt x="363" y="407"/>
                    <a:pt x="363" y="407"/>
                    <a:pt x="363" y="407"/>
                  </a:cubicBezTo>
                  <a:cubicBezTo>
                    <a:pt x="363" y="407"/>
                    <a:pt x="364" y="406"/>
                    <a:pt x="364" y="404"/>
                  </a:cubicBezTo>
                  <a:cubicBezTo>
                    <a:pt x="364" y="390"/>
                    <a:pt x="364" y="390"/>
                    <a:pt x="364" y="390"/>
                  </a:cubicBezTo>
                  <a:cubicBezTo>
                    <a:pt x="364" y="380"/>
                    <a:pt x="363" y="370"/>
                    <a:pt x="362" y="360"/>
                  </a:cubicBezTo>
                  <a:cubicBezTo>
                    <a:pt x="361" y="339"/>
                    <a:pt x="360" y="319"/>
                    <a:pt x="360" y="297"/>
                  </a:cubicBezTo>
                  <a:cubicBezTo>
                    <a:pt x="360" y="287"/>
                    <a:pt x="359" y="276"/>
                    <a:pt x="359" y="266"/>
                  </a:cubicBezTo>
                  <a:cubicBezTo>
                    <a:pt x="359" y="256"/>
                    <a:pt x="358" y="247"/>
                    <a:pt x="358" y="237"/>
                  </a:cubicBezTo>
                  <a:cubicBezTo>
                    <a:pt x="356" y="217"/>
                    <a:pt x="355" y="197"/>
                    <a:pt x="356" y="177"/>
                  </a:cubicBezTo>
                  <a:cubicBezTo>
                    <a:pt x="357" y="142"/>
                    <a:pt x="363" y="114"/>
                    <a:pt x="376" y="90"/>
                  </a:cubicBezTo>
                  <a:cubicBezTo>
                    <a:pt x="390" y="62"/>
                    <a:pt x="411" y="41"/>
                    <a:pt x="436" y="27"/>
                  </a:cubicBezTo>
                  <a:cubicBezTo>
                    <a:pt x="460" y="14"/>
                    <a:pt x="488" y="8"/>
                    <a:pt x="517" y="8"/>
                  </a:cubicBezTo>
                  <a:cubicBezTo>
                    <a:pt x="558" y="9"/>
                    <a:pt x="595" y="21"/>
                    <a:pt x="625" y="42"/>
                  </a:cubicBezTo>
                  <a:cubicBezTo>
                    <a:pt x="644" y="58"/>
                    <a:pt x="661" y="76"/>
                    <a:pt x="673" y="95"/>
                  </a:cubicBezTo>
                  <a:cubicBezTo>
                    <a:pt x="684" y="113"/>
                    <a:pt x="693" y="132"/>
                    <a:pt x="697" y="150"/>
                  </a:cubicBezTo>
                  <a:cubicBezTo>
                    <a:pt x="705" y="181"/>
                    <a:pt x="706" y="214"/>
                    <a:pt x="707" y="247"/>
                  </a:cubicBezTo>
                  <a:cubicBezTo>
                    <a:pt x="707" y="257"/>
                    <a:pt x="708" y="267"/>
                    <a:pt x="708" y="277"/>
                  </a:cubicBezTo>
                  <a:cubicBezTo>
                    <a:pt x="709" y="298"/>
                    <a:pt x="711" y="320"/>
                    <a:pt x="713" y="340"/>
                  </a:cubicBezTo>
                  <a:cubicBezTo>
                    <a:pt x="713" y="341"/>
                    <a:pt x="713" y="341"/>
                    <a:pt x="713" y="341"/>
                  </a:cubicBezTo>
                  <a:cubicBezTo>
                    <a:pt x="714" y="342"/>
                    <a:pt x="714" y="342"/>
                    <a:pt x="714" y="342"/>
                  </a:cubicBezTo>
                  <a:cubicBezTo>
                    <a:pt x="715" y="344"/>
                    <a:pt x="716" y="345"/>
                    <a:pt x="717" y="347"/>
                  </a:cubicBezTo>
                  <a:cubicBezTo>
                    <a:pt x="718" y="349"/>
                    <a:pt x="719" y="351"/>
                    <a:pt x="720" y="352"/>
                  </a:cubicBezTo>
                  <a:cubicBezTo>
                    <a:pt x="728" y="367"/>
                    <a:pt x="735" y="383"/>
                    <a:pt x="742" y="398"/>
                  </a:cubicBezTo>
                  <a:cubicBezTo>
                    <a:pt x="745" y="405"/>
                    <a:pt x="749" y="413"/>
                    <a:pt x="752" y="421"/>
                  </a:cubicBezTo>
                  <a:cubicBezTo>
                    <a:pt x="754" y="424"/>
                    <a:pt x="756" y="428"/>
                    <a:pt x="757" y="432"/>
                  </a:cubicBezTo>
                  <a:cubicBezTo>
                    <a:pt x="759" y="435"/>
                    <a:pt x="761" y="439"/>
                    <a:pt x="762" y="443"/>
                  </a:cubicBezTo>
                  <a:cubicBezTo>
                    <a:pt x="763" y="443"/>
                    <a:pt x="763" y="443"/>
                    <a:pt x="763" y="443"/>
                  </a:cubicBezTo>
                  <a:cubicBezTo>
                    <a:pt x="767" y="449"/>
                    <a:pt x="771" y="455"/>
                    <a:pt x="775" y="461"/>
                  </a:cubicBezTo>
                  <a:cubicBezTo>
                    <a:pt x="779" y="467"/>
                    <a:pt x="783" y="473"/>
                    <a:pt x="788" y="479"/>
                  </a:cubicBezTo>
                  <a:cubicBezTo>
                    <a:pt x="797" y="492"/>
                    <a:pt x="807" y="504"/>
                    <a:pt x="818" y="515"/>
                  </a:cubicBezTo>
                  <a:cubicBezTo>
                    <a:pt x="826" y="524"/>
                    <a:pt x="834" y="533"/>
                    <a:pt x="842" y="542"/>
                  </a:cubicBezTo>
                  <a:cubicBezTo>
                    <a:pt x="858" y="564"/>
                    <a:pt x="870" y="590"/>
                    <a:pt x="880" y="615"/>
                  </a:cubicBezTo>
                  <a:cubicBezTo>
                    <a:pt x="896" y="655"/>
                    <a:pt x="906" y="690"/>
                    <a:pt x="911" y="725"/>
                  </a:cubicBezTo>
                  <a:cubicBezTo>
                    <a:pt x="917" y="758"/>
                    <a:pt x="918" y="784"/>
                    <a:pt x="914" y="806"/>
                  </a:cubicBezTo>
                  <a:cubicBezTo>
                    <a:pt x="913" y="808"/>
                    <a:pt x="913" y="808"/>
                    <a:pt x="913" y="808"/>
                  </a:cubicBezTo>
                  <a:cubicBezTo>
                    <a:pt x="911" y="819"/>
                    <a:pt x="908" y="829"/>
                    <a:pt x="902" y="839"/>
                  </a:cubicBezTo>
                  <a:cubicBezTo>
                    <a:pt x="899" y="845"/>
                    <a:pt x="899" y="845"/>
                    <a:pt x="899" y="845"/>
                  </a:cubicBezTo>
                  <a:cubicBezTo>
                    <a:pt x="906" y="845"/>
                    <a:pt x="906" y="845"/>
                    <a:pt x="906" y="845"/>
                  </a:cubicBezTo>
                  <a:cubicBezTo>
                    <a:pt x="915" y="848"/>
                    <a:pt x="922" y="852"/>
                    <a:pt x="926" y="857"/>
                  </a:cubicBezTo>
                  <a:cubicBezTo>
                    <a:pt x="931" y="861"/>
                    <a:pt x="933" y="866"/>
                    <a:pt x="936" y="870"/>
                  </a:cubicBezTo>
                  <a:cubicBezTo>
                    <a:pt x="937" y="871"/>
                    <a:pt x="937" y="872"/>
                    <a:pt x="937" y="873"/>
                  </a:cubicBezTo>
                  <a:cubicBezTo>
                    <a:pt x="941" y="881"/>
                    <a:pt x="942" y="888"/>
                    <a:pt x="943" y="896"/>
                  </a:cubicBezTo>
                  <a:cubicBezTo>
                    <a:pt x="943" y="898"/>
                    <a:pt x="943" y="898"/>
                    <a:pt x="943" y="898"/>
                  </a:cubicBezTo>
                  <a:cubicBezTo>
                    <a:pt x="943" y="905"/>
                    <a:pt x="943" y="910"/>
                    <a:pt x="944" y="915"/>
                  </a:cubicBezTo>
                  <a:cubicBezTo>
                    <a:pt x="945" y="923"/>
                    <a:pt x="949" y="929"/>
                    <a:pt x="955" y="936"/>
                  </a:cubicBezTo>
                  <a:cubicBezTo>
                    <a:pt x="956" y="937"/>
                    <a:pt x="957" y="938"/>
                    <a:pt x="957" y="938"/>
                  </a:cubicBezTo>
                  <a:cubicBezTo>
                    <a:pt x="962" y="945"/>
                    <a:pt x="968" y="951"/>
                    <a:pt x="978" y="957"/>
                  </a:cubicBezTo>
                  <a:cubicBezTo>
                    <a:pt x="979" y="959"/>
                    <a:pt x="981" y="960"/>
                    <a:pt x="983" y="962"/>
                  </a:cubicBezTo>
                  <a:cubicBezTo>
                    <a:pt x="985" y="964"/>
                    <a:pt x="987" y="966"/>
                    <a:pt x="990" y="967"/>
                  </a:cubicBezTo>
                  <a:cubicBezTo>
                    <a:pt x="1001" y="976"/>
                    <a:pt x="1001" y="976"/>
                    <a:pt x="1001" y="976"/>
                  </a:cubicBezTo>
                  <a:cubicBezTo>
                    <a:pt x="1005" y="979"/>
                    <a:pt x="1005" y="979"/>
                    <a:pt x="1005" y="979"/>
                  </a:cubicBezTo>
                  <a:cubicBezTo>
                    <a:pt x="1006" y="980"/>
                    <a:pt x="1006" y="980"/>
                    <a:pt x="1006" y="980"/>
                  </a:cubicBezTo>
                  <a:cubicBezTo>
                    <a:pt x="1008" y="981"/>
                    <a:pt x="1011" y="982"/>
                    <a:pt x="1013" y="985"/>
                  </a:cubicBezTo>
                  <a:cubicBezTo>
                    <a:pt x="1014" y="985"/>
                    <a:pt x="1014" y="985"/>
                    <a:pt x="1014" y="985"/>
                  </a:cubicBezTo>
                  <a:cubicBezTo>
                    <a:pt x="1020" y="990"/>
                    <a:pt x="1024" y="994"/>
                    <a:pt x="1027" y="999"/>
                  </a:cubicBezTo>
                  <a:cubicBezTo>
                    <a:pt x="1032" y="1009"/>
                    <a:pt x="1034" y="1018"/>
                    <a:pt x="1030" y="10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07577" tIns="53788" rIns="107577" bIns="53788" numCol="1" anchor="t" anchorCtr="0" compatLnSpc="1">
              <a:prstTxWarp prst="textNoShape">
                <a:avLst/>
              </a:prstTxWarp>
            </a:bodyPr>
            <a:lstStyle/>
            <a:p>
              <a:endParaRPr lang="en-US" sz="2118"/>
            </a:p>
          </p:txBody>
        </p:sp>
      </p:grpSp>
    </p:spTree>
    <p:extLst>
      <p:ext uri="{BB962C8B-B14F-4D97-AF65-F5344CB8AC3E}">
        <p14:creationId xmlns:p14="http://schemas.microsoft.com/office/powerpoint/2010/main" val="3688190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B97FC1-5292-484A-9BDC-7F4DF94BC644}"/>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6549" t="12647" r="20209" b="16783"/>
          <a:stretch/>
        </p:blipFill>
        <p:spPr>
          <a:xfrm>
            <a:off x="2079586" y="150472"/>
            <a:ext cx="7882359" cy="5876655"/>
          </a:xfrm>
          <a:prstGeom prst="rect">
            <a:avLst/>
          </a:prstGeom>
        </p:spPr>
      </p:pic>
      <p:sp>
        <p:nvSpPr>
          <p:cNvPr id="2" name="Rectangle 1">
            <a:extLst>
              <a:ext uri="{FF2B5EF4-FFF2-40B4-BE49-F238E27FC236}">
                <a16:creationId xmlns:a16="http://schemas.microsoft.com/office/drawing/2014/main" id="{335C1B86-D123-0C40-B2BD-457059BC5CEC}"/>
              </a:ext>
            </a:extLst>
          </p:cNvPr>
          <p:cNvSpPr/>
          <p:nvPr/>
        </p:nvSpPr>
        <p:spPr>
          <a:xfrm>
            <a:off x="1616598" y="150472"/>
            <a:ext cx="8924081" cy="5876655"/>
          </a:xfrm>
          <a:prstGeom prst="rect">
            <a:avLst/>
          </a:prstGeom>
          <a:solidFill>
            <a:schemeClr val="accent3">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4" name="Rectangle 3">
            <a:extLst>
              <a:ext uri="{FF2B5EF4-FFF2-40B4-BE49-F238E27FC236}">
                <a16:creationId xmlns:a16="http://schemas.microsoft.com/office/drawing/2014/main" id="{BC56F3A2-24D2-9A40-84F7-E8686BF5E8CB}"/>
              </a:ext>
            </a:extLst>
          </p:cNvPr>
          <p:cNvSpPr/>
          <p:nvPr/>
        </p:nvSpPr>
        <p:spPr>
          <a:xfrm>
            <a:off x="1524000" y="611609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7" name="Rectangle 6">
            <a:extLst>
              <a:ext uri="{FF2B5EF4-FFF2-40B4-BE49-F238E27FC236}">
                <a16:creationId xmlns:a16="http://schemas.microsoft.com/office/drawing/2014/main" id="{800960EA-09C2-6D4B-99C2-BEDA4EE319A7}"/>
              </a:ext>
            </a:extLst>
          </p:cNvPr>
          <p:cNvSpPr/>
          <p:nvPr/>
        </p:nvSpPr>
        <p:spPr>
          <a:xfrm>
            <a:off x="2075526" y="3966110"/>
            <a:ext cx="3092702" cy="1107996"/>
          </a:xfrm>
          <a:prstGeom prst="rect">
            <a:avLst/>
          </a:prstGeom>
        </p:spPr>
        <p:txBody>
          <a:bodyPr wrap="square">
            <a:spAutoFit/>
          </a:bodyPr>
          <a:lstStyle/>
          <a:p>
            <a:r>
              <a:rPr lang="en-US" sz="2800" b="1" dirty="0">
                <a:solidFill>
                  <a:schemeClr val="bg2"/>
                </a:solidFill>
              </a:rPr>
              <a:t>Carlos López</a:t>
            </a:r>
          </a:p>
          <a:p>
            <a:r>
              <a:rPr lang="en-US" sz="2000" dirty="0">
                <a:solidFill>
                  <a:schemeClr val="bg2"/>
                </a:solidFill>
              </a:rPr>
              <a:t>Cloud Data Engineer </a:t>
            </a:r>
          </a:p>
          <a:p>
            <a:r>
              <a:rPr lang="en-US" dirty="0">
                <a:solidFill>
                  <a:schemeClr val="bg2"/>
                </a:solidFill>
              </a:rPr>
              <a:t>Microsoft MVP Data Platform</a:t>
            </a:r>
          </a:p>
        </p:txBody>
      </p:sp>
      <p:pic>
        <p:nvPicPr>
          <p:cNvPr id="8" name="Picture 7">
            <a:extLst>
              <a:ext uri="{FF2B5EF4-FFF2-40B4-BE49-F238E27FC236}">
                <a16:creationId xmlns:a16="http://schemas.microsoft.com/office/drawing/2014/main" id="{4296C683-0418-5043-8800-D912F38C0C8B}"/>
              </a:ext>
            </a:extLst>
          </p:cNvPr>
          <p:cNvPicPr>
            <a:picLocks noChangeAspect="1"/>
          </p:cNvPicPr>
          <p:nvPr/>
        </p:nvPicPr>
        <p:blipFill>
          <a:blip r:embed="rId4"/>
          <a:stretch>
            <a:fillRect/>
          </a:stretch>
        </p:blipFill>
        <p:spPr>
          <a:xfrm>
            <a:off x="8644426" y="5138462"/>
            <a:ext cx="800045" cy="800045"/>
          </a:xfrm>
          <a:prstGeom prst="rect">
            <a:avLst/>
          </a:prstGeom>
        </p:spPr>
      </p:pic>
      <p:pic>
        <p:nvPicPr>
          <p:cNvPr id="9" name="Picture 8">
            <a:extLst>
              <a:ext uri="{FF2B5EF4-FFF2-40B4-BE49-F238E27FC236}">
                <a16:creationId xmlns:a16="http://schemas.microsoft.com/office/drawing/2014/main" id="{CF11D0A7-1B78-D24D-95FB-FEB93AF68E2E}"/>
              </a:ext>
            </a:extLst>
          </p:cNvPr>
          <p:cNvPicPr>
            <a:picLocks noChangeAspect="1"/>
          </p:cNvPicPr>
          <p:nvPr/>
        </p:nvPicPr>
        <p:blipFill>
          <a:blip r:embed="rId5">
            <a:lum bright="70000" contrast="-70000"/>
          </a:blip>
          <a:stretch>
            <a:fillRect/>
          </a:stretch>
        </p:blipFill>
        <p:spPr>
          <a:xfrm>
            <a:off x="9530748" y="5185458"/>
            <a:ext cx="720564" cy="756075"/>
          </a:xfrm>
          <a:prstGeom prst="rect">
            <a:avLst/>
          </a:prstGeom>
        </p:spPr>
      </p:pic>
      <p:sp>
        <p:nvSpPr>
          <p:cNvPr id="10" name="TextBox 9">
            <a:extLst>
              <a:ext uri="{FF2B5EF4-FFF2-40B4-BE49-F238E27FC236}">
                <a16:creationId xmlns:a16="http://schemas.microsoft.com/office/drawing/2014/main" id="{A1D1BA0F-F43A-474D-BE31-263D3E869815}"/>
              </a:ext>
            </a:extLst>
          </p:cNvPr>
          <p:cNvSpPr txBox="1"/>
          <p:nvPr/>
        </p:nvSpPr>
        <p:spPr>
          <a:xfrm>
            <a:off x="2075526" y="1223913"/>
            <a:ext cx="7155560" cy="1135183"/>
          </a:xfrm>
          <a:prstGeom prst="rect">
            <a:avLst/>
          </a:prstGeom>
          <a:noFill/>
        </p:spPr>
        <p:txBody>
          <a:bodyPr wrap="square" rtlCol="0">
            <a:spAutoFit/>
          </a:bodyPr>
          <a:lstStyle/>
          <a:p>
            <a:pPr>
              <a:lnSpc>
                <a:spcPct val="90000"/>
              </a:lnSpc>
            </a:pPr>
            <a:r>
              <a:rPr lang="en-US" sz="3765" dirty="0">
                <a:solidFill>
                  <a:schemeClr val="bg1"/>
                </a:solidFill>
                <a:latin typeface="Segoe UI Light" panose="020B0502040204020203" pitchFamily="34" charset="0"/>
                <a:cs typeface="Segoe UI Light" panose="020B0502040204020203" pitchFamily="34" charset="0"/>
              </a:rPr>
              <a:t>Data API Builder: </a:t>
            </a:r>
          </a:p>
          <a:p>
            <a:pPr>
              <a:lnSpc>
                <a:spcPct val="90000"/>
              </a:lnSpc>
            </a:pPr>
            <a:r>
              <a:rPr lang="en-US" sz="3765" dirty="0" err="1">
                <a:solidFill>
                  <a:schemeClr val="bg1"/>
                </a:solidFill>
                <a:latin typeface="Segoe UI Light" panose="020B0502040204020203" pitchFamily="34" charset="0"/>
                <a:cs typeface="Segoe UI Light" panose="020B0502040204020203" pitchFamily="34" charset="0"/>
              </a:rPr>
              <a:t>Potenciando</a:t>
            </a:r>
            <a:r>
              <a:rPr lang="en-US" sz="3765" dirty="0">
                <a:solidFill>
                  <a:schemeClr val="bg1"/>
                </a:solidFill>
                <a:latin typeface="Segoe UI Light" panose="020B0502040204020203" pitchFamily="34" charset="0"/>
                <a:cs typeface="Segoe UI Light" panose="020B0502040204020203" pitchFamily="34" charset="0"/>
              </a:rPr>
              <a:t> </a:t>
            </a:r>
            <a:r>
              <a:rPr lang="en-US" sz="3765" dirty="0" err="1">
                <a:solidFill>
                  <a:schemeClr val="bg1"/>
                </a:solidFill>
                <a:latin typeface="Segoe UI Light" panose="020B0502040204020203" pitchFamily="34" charset="0"/>
                <a:cs typeface="Segoe UI Light" panose="020B0502040204020203" pitchFamily="34" charset="0"/>
              </a:rPr>
              <a:t>tus</a:t>
            </a:r>
            <a:r>
              <a:rPr lang="en-US" sz="3765" dirty="0">
                <a:solidFill>
                  <a:schemeClr val="bg1"/>
                </a:solidFill>
                <a:latin typeface="Segoe UI Light" panose="020B0502040204020203" pitchFamily="34" charset="0"/>
                <a:cs typeface="Segoe UI Light" panose="020B0502040204020203" pitchFamily="34" charset="0"/>
              </a:rPr>
              <a:t> </a:t>
            </a:r>
            <a:r>
              <a:rPr lang="en-US" sz="3765" dirty="0" err="1">
                <a:solidFill>
                  <a:schemeClr val="bg1"/>
                </a:solidFill>
                <a:latin typeface="Segoe UI Light" panose="020B0502040204020203" pitchFamily="34" charset="0"/>
                <a:cs typeface="Segoe UI Light" panose="020B0502040204020203" pitchFamily="34" charset="0"/>
              </a:rPr>
              <a:t>aplicaciones</a:t>
            </a:r>
            <a:endParaRPr lang="en-US" sz="3765" dirty="0">
              <a:solidFill>
                <a:schemeClr val="bg1"/>
              </a:solidFill>
              <a:latin typeface="Segoe UI Light" panose="020B0502040204020203" pitchFamily="34" charset="0"/>
              <a:cs typeface="Segoe UI Light" panose="020B0502040204020203" pitchFamily="34" charset="0"/>
            </a:endParaRPr>
          </a:p>
        </p:txBody>
      </p:sp>
      <p:pic>
        <p:nvPicPr>
          <p:cNvPr id="11" name="Picture 10">
            <a:extLst>
              <a:ext uri="{FF2B5EF4-FFF2-40B4-BE49-F238E27FC236}">
                <a16:creationId xmlns:a16="http://schemas.microsoft.com/office/drawing/2014/main" id="{F1830483-708E-0D44-9F0B-DC2A3F7D732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56915" y="2037747"/>
            <a:ext cx="2249713" cy="2249713"/>
          </a:xfrm>
          <a:prstGeom prst="rect">
            <a:avLst/>
          </a:prstGeom>
        </p:spPr>
      </p:pic>
    </p:spTree>
    <p:extLst>
      <p:ext uri="{BB962C8B-B14F-4D97-AF65-F5344CB8AC3E}">
        <p14:creationId xmlns:p14="http://schemas.microsoft.com/office/powerpoint/2010/main" val="2464312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Carlos"/>
          <p:cNvSpPr txBox="1">
            <a:spLocks noGrp="1"/>
          </p:cNvSpPr>
          <p:nvPr>
            <p:ph type="title"/>
          </p:nvPr>
        </p:nvSpPr>
        <p:spPr>
          <a:xfrm>
            <a:off x="1880795" y="1595749"/>
            <a:ext cx="4603219" cy="533912"/>
          </a:xfrm>
          <a:prstGeom prst="rect">
            <a:avLst/>
          </a:prstGeom>
        </p:spPr>
        <p:txBody>
          <a:bodyPr>
            <a:normAutofit fontScale="90000"/>
          </a:bodyPr>
          <a:lstStyle/>
          <a:p>
            <a:pPr lvl="1" defTabSz="466343">
              <a:defRPr sz="4080"/>
            </a:pPr>
            <a:r>
              <a:rPr b="1" dirty="0"/>
              <a:t>Carlos</a:t>
            </a:r>
            <a:r>
              <a:rPr lang="en-US" b="1" dirty="0"/>
              <a:t> López</a:t>
            </a:r>
            <a:endParaRPr b="1" dirty="0"/>
          </a:p>
        </p:txBody>
      </p:sp>
      <p:sp>
        <p:nvSpPr>
          <p:cNvPr id="218" name="Cloud Data Engineer - Microsoft MVP Data Platform"/>
          <p:cNvSpPr txBox="1">
            <a:spLocks noGrp="1"/>
          </p:cNvSpPr>
          <p:nvPr>
            <p:ph type="body" sz="quarter" idx="1"/>
          </p:nvPr>
        </p:nvSpPr>
        <p:spPr>
          <a:xfrm>
            <a:off x="1880794" y="2129662"/>
            <a:ext cx="3961206" cy="485840"/>
          </a:xfrm>
          <a:prstGeom prst="rect">
            <a:avLst/>
          </a:prstGeom>
        </p:spPr>
        <p:txBody>
          <a:bodyPr>
            <a:noAutofit/>
          </a:bodyPr>
          <a:lstStyle>
            <a:lvl1pPr defTabSz="484631">
              <a:spcBef>
                <a:spcPts val="500"/>
              </a:spcBef>
              <a:defRPr sz="1907"/>
            </a:lvl1pPr>
          </a:lstStyle>
          <a:p>
            <a:r>
              <a:rPr lang="en-US" sz="2700" dirty="0"/>
              <a:t>Cloud Data Engineer </a:t>
            </a:r>
            <a:r>
              <a:rPr lang="en-US" sz="2400" dirty="0"/>
              <a:t>Microsoft MVP Data Platform</a:t>
            </a:r>
            <a:endParaRPr lang="en-US" sz="2700" dirty="0"/>
          </a:p>
        </p:txBody>
      </p:sp>
      <p:pic>
        <p:nvPicPr>
          <p:cNvPr id="219" name="IMG_0259-1.jpg" descr="IMG_0259-1.jpg"/>
          <p:cNvPicPr>
            <a:picLocks noGrp="1" noChangeAspect="1"/>
          </p:cNvPicPr>
          <p:nvPr>
            <p:ph type="pic" sz="quarter" idx="21"/>
          </p:nvPr>
        </p:nvPicPr>
        <p:blipFill>
          <a:blip r:embed="rId2">
            <a:extLst/>
          </a:blip>
          <a:srcRect/>
          <a:stretch>
            <a:fillRect/>
          </a:stretch>
        </p:blipFill>
        <p:spPr>
          <a:xfrm>
            <a:off x="8325296" y="1111575"/>
            <a:ext cx="1685407" cy="1685406"/>
          </a:xfrm>
          <a:custGeom>
            <a:avLst/>
            <a:gdLst/>
            <a:ahLst/>
            <a:cxnLst>
              <a:cxn ang="0">
                <a:pos x="wd2" y="hd2"/>
              </a:cxn>
              <a:cxn ang="5400000">
                <a:pos x="wd2" y="hd2"/>
              </a:cxn>
              <a:cxn ang="10800000">
                <a:pos x="wd2" y="hd2"/>
              </a:cxn>
              <a:cxn ang="16200000">
                <a:pos x="wd2" y="hd2"/>
              </a:cxn>
            </a:cxnLst>
            <a:rect l="0" t="0" r="r" b="b"/>
            <a:pathLst>
              <a:path w="21600" h="21600" extrusionOk="0">
                <a:moveTo>
                  <a:pt x="10797" y="0"/>
                </a:moveTo>
                <a:cubicBezTo>
                  <a:pt x="4833" y="0"/>
                  <a:pt x="0" y="4833"/>
                  <a:pt x="0" y="10797"/>
                </a:cubicBezTo>
                <a:cubicBezTo>
                  <a:pt x="0" y="16762"/>
                  <a:pt x="4833" y="21600"/>
                  <a:pt x="10797" y="21600"/>
                </a:cubicBezTo>
                <a:cubicBezTo>
                  <a:pt x="16762" y="21600"/>
                  <a:pt x="21600" y="16762"/>
                  <a:pt x="21600" y="10797"/>
                </a:cubicBezTo>
                <a:cubicBezTo>
                  <a:pt x="21600" y="4833"/>
                  <a:pt x="16762" y="0"/>
                  <a:pt x="10797" y="0"/>
                </a:cubicBezTo>
                <a:close/>
              </a:path>
            </a:pathLst>
          </a:custGeom>
        </p:spPr>
      </p:pic>
      <p:pic>
        <p:nvPicPr>
          <p:cNvPr id="222" name="MVP_Logo_Horizontal_Secondary_Blue286_CMYK_300ppi.png" descr="MVP_Logo_Horizontal_Secondary_Blue286_CMYK_300ppi.png"/>
          <p:cNvPicPr>
            <a:picLocks noChangeAspect="1"/>
          </p:cNvPicPr>
          <p:nvPr/>
        </p:nvPicPr>
        <p:blipFill>
          <a:blip r:embed="rId3">
            <a:extLst/>
          </a:blip>
          <a:stretch>
            <a:fillRect/>
          </a:stretch>
        </p:blipFill>
        <p:spPr>
          <a:xfrm>
            <a:off x="8359745" y="2536329"/>
            <a:ext cx="1616508" cy="652200"/>
          </a:xfrm>
          <a:prstGeom prst="rect">
            <a:avLst/>
          </a:prstGeom>
          <a:ln w="12700">
            <a:miter lim="400000"/>
          </a:ln>
        </p:spPr>
      </p:pic>
      <p:sp>
        <p:nvSpPr>
          <p:cNvPr id="223" name="carlos-lopez-taks"/>
          <p:cNvSpPr txBox="1"/>
          <p:nvPr/>
        </p:nvSpPr>
        <p:spPr>
          <a:xfrm>
            <a:off x="2611848" y="4094813"/>
            <a:ext cx="1406601" cy="3681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lnSpc>
                <a:spcPct val="130000"/>
              </a:lnSpc>
              <a:spcBef>
                <a:spcPts val="1000"/>
              </a:spcBef>
              <a:defRPr sz="1600" b="0">
                <a:latin typeface="IBM Plex Sans Regular"/>
                <a:ea typeface="IBM Plex Sans Regular"/>
                <a:cs typeface="IBM Plex Sans Regular"/>
                <a:sym typeface="IBM Plex Sans Regular"/>
              </a:defRPr>
            </a:lvl1pPr>
          </a:lstStyle>
          <a:p>
            <a:r>
              <a:rPr sz="1500" dirty="0" err="1">
                <a:latin typeface="IBM Plex Sans" panose="020B0503050203000203" pitchFamily="34" charset="77"/>
              </a:rPr>
              <a:t>carlos-lopez-taks</a:t>
            </a:r>
            <a:r>
              <a:rPr sz="1200" dirty="0">
                <a:latin typeface="IBM Plex Sans" panose="020B0503050203000203" pitchFamily="34" charset="77"/>
              </a:rPr>
              <a:t> </a:t>
            </a:r>
          </a:p>
        </p:txBody>
      </p:sp>
      <p:sp>
        <p:nvSpPr>
          <p:cNvPr id="224" name="carlosarturo.lopeztaks"/>
          <p:cNvSpPr txBox="1"/>
          <p:nvPr/>
        </p:nvSpPr>
        <p:spPr>
          <a:xfrm>
            <a:off x="2611848" y="4783294"/>
            <a:ext cx="1786577" cy="3681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lnSpc>
                <a:spcPct val="130000"/>
              </a:lnSpc>
              <a:spcBef>
                <a:spcPts val="1000"/>
              </a:spcBef>
              <a:defRPr sz="1600" b="0">
                <a:latin typeface="IBM Plex Sans Regular"/>
                <a:ea typeface="IBM Plex Sans Regular"/>
                <a:cs typeface="IBM Plex Sans Regular"/>
                <a:sym typeface="IBM Plex Sans Regular"/>
              </a:defRPr>
            </a:lvl1pPr>
          </a:lstStyle>
          <a:p>
            <a:r>
              <a:rPr sz="1500" dirty="0" err="1">
                <a:solidFill>
                  <a:srgbClr val="222123"/>
                </a:solidFill>
                <a:latin typeface="IBM Plex Sans"/>
                <a:sym typeface="IBM Plex Sans"/>
              </a:rPr>
              <a:t>carlosarturo.lo</a:t>
            </a:r>
            <a:r>
              <a:rPr lang="en-US" sz="1500" dirty="0" err="1">
                <a:solidFill>
                  <a:srgbClr val="222123"/>
                </a:solidFill>
                <a:latin typeface="IBM Plex Sans"/>
                <a:sym typeface="IBM Plex Sans"/>
              </a:rPr>
              <a:t>p</a:t>
            </a:r>
            <a:r>
              <a:rPr sz="1500" dirty="0" err="1">
                <a:solidFill>
                  <a:srgbClr val="222123"/>
                </a:solidFill>
                <a:latin typeface="IBM Plex Sans"/>
                <a:sym typeface="IBM Plex Sans"/>
              </a:rPr>
              <a:t>eztaks</a:t>
            </a:r>
            <a:endParaRPr sz="1500" dirty="0">
              <a:solidFill>
                <a:srgbClr val="222123"/>
              </a:solidFill>
              <a:latin typeface="IBM Plex Sans"/>
              <a:sym typeface="IBM Plex Sans"/>
            </a:endParaRPr>
          </a:p>
        </p:txBody>
      </p:sp>
      <p:sp>
        <p:nvSpPr>
          <p:cNvPr id="225" name="@CarlosLopezDBA"/>
          <p:cNvSpPr txBox="1"/>
          <p:nvPr/>
        </p:nvSpPr>
        <p:spPr>
          <a:xfrm>
            <a:off x="2611848" y="4453065"/>
            <a:ext cx="1468990" cy="3681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lnSpc>
                <a:spcPct val="130000"/>
              </a:lnSpc>
              <a:spcBef>
                <a:spcPts val="1000"/>
              </a:spcBef>
              <a:defRPr sz="1600" b="0">
                <a:latin typeface="IBM Plex Sans Regular"/>
                <a:ea typeface="IBM Plex Sans Regular"/>
                <a:cs typeface="IBM Plex Sans Regular"/>
                <a:sym typeface="IBM Plex Sans Regular"/>
              </a:defRPr>
            </a:lvl1pPr>
          </a:lstStyle>
          <a:p>
            <a:r>
              <a:rPr sz="1200" dirty="0">
                <a:latin typeface="IBM Plex Sans" panose="020B0503050203000203" pitchFamily="34" charset="77"/>
              </a:rPr>
              <a:t>@</a:t>
            </a:r>
            <a:r>
              <a:rPr sz="1500" dirty="0" err="1">
                <a:latin typeface="IBM Plex Sans" panose="020B0503050203000203" pitchFamily="34" charset="77"/>
              </a:rPr>
              <a:t>CarlosLopezDBA</a:t>
            </a:r>
            <a:endParaRPr sz="1200" dirty="0">
              <a:latin typeface="IBM Plex Sans" panose="020B0503050203000203" pitchFamily="34" charset="77"/>
            </a:endParaRPr>
          </a:p>
        </p:txBody>
      </p:sp>
      <p:pic>
        <p:nvPicPr>
          <p:cNvPr id="226" name="Image" descr="Image"/>
          <p:cNvPicPr>
            <a:picLocks noChangeAspect="1"/>
          </p:cNvPicPr>
          <p:nvPr/>
        </p:nvPicPr>
        <p:blipFill>
          <a:blip r:embed="rId4">
            <a:extLst/>
          </a:blip>
          <a:stretch>
            <a:fillRect/>
          </a:stretch>
        </p:blipFill>
        <p:spPr>
          <a:xfrm>
            <a:off x="2054582" y="4049357"/>
            <a:ext cx="257176" cy="990601"/>
          </a:xfrm>
          <a:prstGeom prst="rect">
            <a:avLst/>
          </a:prstGeom>
          <a:ln w="12700">
            <a:miter lim="400000"/>
          </a:ln>
        </p:spPr>
      </p:pic>
      <p:sp>
        <p:nvSpPr>
          <p:cNvPr id="15" name="Content Placeholder 6">
            <a:extLst>
              <a:ext uri="{FF2B5EF4-FFF2-40B4-BE49-F238E27FC236}">
                <a16:creationId xmlns:a16="http://schemas.microsoft.com/office/drawing/2014/main" id="{E9854326-5B02-AD4A-9B36-16A6CA28A74B}"/>
              </a:ext>
            </a:extLst>
          </p:cNvPr>
          <p:cNvSpPr txBox="1">
            <a:spLocks/>
          </p:cNvSpPr>
          <p:nvPr/>
        </p:nvSpPr>
        <p:spPr>
          <a:xfrm>
            <a:off x="2205309" y="5187974"/>
            <a:ext cx="2230613" cy="41490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dirty="0"/>
              <a:t>  </a:t>
            </a:r>
            <a:r>
              <a:rPr lang="en-US" sz="1500" dirty="0">
                <a:solidFill>
                  <a:srgbClr val="222123"/>
                </a:solidFill>
                <a:latin typeface="IBM Plex Sans"/>
                <a:sym typeface="IBM Plex Sans Regular"/>
              </a:rPr>
              <a:t> </a:t>
            </a:r>
            <a:r>
              <a:rPr lang="en-US" sz="1500" dirty="0" err="1">
                <a:solidFill>
                  <a:srgbClr val="222123"/>
                </a:solidFill>
                <a:latin typeface="IBM Plex Sans"/>
                <a:sym typeface="IBM Plex Sans Regular"/>
              </a:rPr>
              <a:t>www.muppity.net</a:t>
            </a:r>
            <a:endParaRPr lang="en-US" sz="1500" dirty="0">
              <a:solidFill>
                <a:srgbClr val="222123"/>
              </a:solidFill>
              <a:latin typeface="IBM Plex Sans"/>
              <a:sym typeface="IBM Plex Sans Regular"/>
            </a:endParaRPr>
          </a:p>
        </p:txBody>
      </p:sp>
      <p:pic>
        <p:nvPicPr>
          <p:cNvPr id="16" name="Content Placeholder 14">
            <a:extLst>
              <a:ext uri="{FF2B5EF4-FFF2-40B4-BE49-F238E27FC236}">
                <a16:creationId xmlns:a16="http://schemas.microsoft.com/office/drawing/2014/main" id="{FFCE3508-4912-904C-8C17-F949446ACA14}"/>
              </a:ext>
            </a:extLst>
          </p:cNvPr>
          <p:cNvPicPr>
            <a:picLocks noChangeAspect="1"/>
          </p:cNvPicPr>
          <p:nvPr/>
        </p:nvPicPr>
        <p:blipFill>
          <a:blip r:embed="rId5"/>
          <a:stretch>
            <a:fillRect/>
          </a:stretch>
        </p:blipFill>
        <p:spPr>
          <a:xfrm>
            <a:off x="1990468" y="5246014"/>
            <a:ext cx="385403" cy="321349"/>
          </a:xfrm>
          <a:prstGeom prst="rect">
            <a:avLst/>
          </a:prstGeom>
        </p:spPr>
      </p:pic>
      <p:sp>
        <p:nvSpPr>
          <p:cNvPr id="17" name="Rectangle 16">
            <a:extLst>
              <a:ext uri="{FF2B5EF4-FFF2-40B4-BE49-F238E27FC236}">
                <a16:creationId xmlns:a16="http://schemas.microsoft.com/office/drawing/2014/main" id="{DE7E2378-3CAF-A74D-AA8F-B07697B1C626}"/>
              </a:ext>
            </a:extLst>
          </p:cNvPr>
          <p:cNvSpPr/>
          <p:nvPr/>
        </p:nvSpPr>
        <p:spPr>
          <a:xfrm>
            <a:off x="8143442" y="3746993"/>
            <a:ext cx="2755859" cy="784830"/>
          </a:xfrm>
          <a:prstGeom prst="rect">
            <a:avLst/>
          </a:prstGeom>
        </p:spPr>
        <p:txBody>
          <a:bodyPr wrap="square">
            <a:spAutoFit/>
          </a:bodyPr>
          <a:lstStyle/>
          <a:p>
            <a:r>
              <a:rPr lang="en-US" sz="1500" dirty="0">
                <a:latin typeface="IBM Plex Sans" panose="020B0503050203000203" pitchFamily="34" charset="77"/>
                <a:sym typeface="IBM Plex Sans Regular"/>
              </a:rPr>
              <a:t>Blogger, Speaker, Azure Data Tech group leader, SQL Saturday Board member </a:t>
            </a:r>
          </a:p>
        </p:txBody>
      </p:sp>
      <p:sp>
        <p:nvSpPr>
          <p:cNvPr id="19" name="Rectangle 18">
            <a:extLst>
              <a:ext uri="{FF2B5EF4-FFF2-40B4-BE49-F238E27FC236}">
                <a16:creationId xmlns:a16="http://schemas.microsoft.com/office/drawing/2014/main" id="{DE70EBAE-70A2-1747-B148-0B87CFCF7A42}"/>
              </a:ext>
            </a:extLst>
          </p:cNvPr>
          <p:cNvSpPr/>
          <p:nvPr/>
        </p:nvSpPr>
        <p:spPr>
          <a:xfrm>
            <a:off x="8143442" y="3369332"/>
            <a:ext cx="1645515" cy="323165"/>
          </a:xfrm>
          <a:prstGeom prst="rect">
            <a:avLst/>
          </a:prstGeom>
        </p:spPr>
        <p:txBody>
          <a:bodyPr wrap="none">
            <a:spAutoFit/>
          </a:bodyPr>
          <a:lstStyle/>
          <a:p>
            <a:r>
              <a:rPr lang="en-US" sz="1500" b="1" dirty="0">
                <a:latin typeface="IBM Plex Sans" panose="020B0503050203000203" pitchFamily="34" charset="0"/>
              </a:rPr>
              <a:t>Community Work:</a:t>
            </a:r>
            <a:endParaRPr lang="en-US" sz="920" b="1" dirty="0">
              <a:latin typeface="IBM Plex Sans" panose="020B0503050203000203" pitchFamily="34" charset="0"/>
            </a:endParaRPr>
          </a:p>
        </p:txBody>
      </p:sp>
      <p:pic>
        <p:nvPicPr>
          <p:cNvPr id="20" name="Picture 19">
            <a:extLst>
              <a:ext uri="{FF2B5EF4-FFF2-40B4-BE49-F238E27FC236}">
                <a16:creationId xmlns:a16="http://schemas.microsoft.com/office/drawing/2014/main" id="{02564CA5-FF40-2C49-8401-577A2E057C8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43442" y="4438916"/>
            <a:ext cx="2116206" cy="2116206"/>
          </a:xfrm>
          <a:prstGeom prst="rect">
            <a:avLst/>
          </a:prstGeom>
        </p:spPr>
      </p:pic>
    </p:spTree>
    <p:extLst>
      <p:ext uri="{BB962C8B-B14F-4D97-AF65-F5344CB8AC3E}">
        <p14:creationId xmlns:p14="http://schemas.microsoft.com/office/powerpoint/2010/main" val="3146032565"/>
      </p:ext>
    </p:extLst>
  </p:cSld>
  <p:clrMapOvr>
    <a:masterClrMapping/>
  </p:clrMapOvr>
  <mc:AlternateContent xmlns:mc="http://schemas.openxmlformats.org/markup-compatibility/2006" xmlns:p14="http://schemas.microsoft.com/office/powerpoint/2010/main">
    <mc:Choice Requires="p14">
      <p:transition spd="slow" p14:dur="1500">
        <p:fade/>
      </p:transition>
    </mc:Choice>
    <mc:Fallback xmlns:a14="http://schemas.microsoft.com/office/drawing/2010/main" xmlns:m="http://schemas.openxmlformats.org/officeDocument/2006/math"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E4825F8-924C-1946-8C32-4700404A0E6E}"/>
              </a:ext>
            </a:extLst>
          </p:cNvPr>
          <p:cNvSpPr>
            <a:spLocks noGrp="1"/>
          </p:cNvSpPr>
          <p:nvPr>
            <p:ph type="title"/>
          </p:nvPr>
        </p:nvSpPr>
        <p:spPr/>
        <p:txBody>
          <a:bodyPr/>
          <a:lstStyle/>
          <a:p>
            <a:r>
              <a:rPr lang="es-ES_tradnl" dirty="0"/>
              <a:t>Agenda</a:t>
            </a:r>
          </a:p>
        </p:txBody>
      </p:sp>
      <p:pic>
        <p:nvPicPr>
          <p:cNvPr id="7" name="Picture 6">
            <a:extLst>
              <a:ext uri="{FF2B5EF4-FFF2-40B4-BE49-F238E27FC236}">
                <a16:creationId xmlns:a16="http://schemas.microsoft.com/office/drawing/2014/main" id="{FEA3770E-1618-C64D-A10F-6C7D208F137F}"/>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26549" t="12647" r="20209" b="16783"/>
          <a:stretch/>
        </p:blipFill>
        <p:spPr>
          <a:xfrm>
            <a:off x="2355448" y="1388728"/>
            <a:ext cx="7008471" cy="5225132"/>
          </a:xfrm>
          <a:prstGeom prst="rect">
            <a:avLst/>
          </a:prstGeom>
        </p:spPr>
      </p:pic>
      <p:sp>
        <p:nvSpPr>
          <p:cNvPr id="8" name="Rectangle 7">
            <a:extLst>
              <a:ext uri="{FF2B5EF4-FFF2-40B4-BE49-F238E27FC236}">
                <a16:creationId xmlns:a16="http://schemas.microsoft.com/office/drawing/2014/main" id="{AD5FBF98-F9E0-8B40-AFC6-0BA6301FDDB2}"/>
              </a:ext>
            </a:extLst>
          </p:cNvPr>
          <p:cNvSpPr/>
          <p:nvPr/>
        </p:nvSpPr>
        <p:spPr>
          <a:xfrm>
            <a:off x="451413" y="1155723"/>
            <a:ext cx="9237055" cy="5482786"/>
          </a:xfrm>
          <a:prstGeom prst="rect">
            <a:avLst/>
          </a:prstGeom>
          <a:solidFill>
            <a:schemeClr val="accent3">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6" name="Rectangle 5">
            <a:extLst>
              <a:ext uri="{FF2B5EF4-FFF2-40B4-BE49-F238E27FC236}">
                <a16:creationId xmlns:a16="http://schemas.microsoft.com/office/drawing/2014/main" id="{BB379207-81F2-C147-A7B1-9F2CD3BA5062}"/>
              </a:ext>
            </a:extLst>
          </p:cNvPr>
          <p:cNvSpPr/>
          <p:nvPr/>
        </p:nvSpPr>
        <p:spPr>
          <a:xfrm>
            <a:off x="451413" y="1143398"/>
            <a:ext cx="10422775"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sp>
        <p:nvSpPr>
          <p:cNvPr id="9" name="Rectangle 8">
            <a:extLst>
              <a:ext uri="{FF2B5EF4-FFF2-40B4-BE49-F238E27FC236}">
                <a16:creationId xmlns:a16="http://schemas.microsoft.com/office/drawing/2014/main" id="{1939A603-DA9F-4E4F-A2B7-00F4FEC4A8E5}"/>
              </a:ext>
            </a:extLst>
          </p:cNvPr>
          <p:cNvSpPr/>
          <p:nvPr/>
        </p:nvSpPr>
        <p:spPr>
          <a:xfrm>
            <a:off x="1169728" y="2177143"/>
            <a:ext cx="6755071" cy="3817257"/>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61365" tIns="161365" rIns="215153" bIns="107577" rtlCol="0" anchor="t"/>
          <a:lstStyle/>
          <a:p>
            <a:endParaRPr lang="en-US" sz="1647" b="1" dirty="0">
              <a:solidFill>
                <a:schemeClr val="accent3"/>
              </a:solidFill>
              <a:ea typeface="Segoe UI Light" charset="0"/>
              <a:cs typeface="Segoe UI Light" charset="0"/>
            </a:endParaRPr>
          </a:p>
          <a:p>
            <a:endParaRPr lang="en-US" sz="1647" b="1" dirty="0">
              <a:solidFill>
                <a:schemeClr val="accent3"/>
              </a:solidFill>
              <a:ea typeface="Segoe UI Light" charset="0"/>
              <a:cs typeface="Segoe UI Light" charset="0"/>
            </a:endParaRPr>
          </a:p>
          <a:p>
            <a:pPr>
              <a:lnSpc>
                <a:spcPct val="150000"/>
              </a:lnSpc>
            </a:pPr>
            <a:r>
              <a:rPr lang="en-US" sz="2000" dirty="0">
                <a:solidFill>
                  <a:srgbClr val="002050"/>
                </a:solidFill>
                <a:latin typeface="Segoe UI" panose="020B0502040204020203" pitchFamily="34" charset="0"/>
                <a:cs typeface="Segoe UI" panose="020B0502040204020203" pitchFamily="34" charset="0"/>
              </a:rPr>
              <a:t>	- Que </a:t>
            </a:r>
            <a:r>
              <a:rPr lang="en-US" sz="2000" dirty="0" err="1">
                <a:solidFill>
                  <a:srgbClr val="002050"/>
                </a:solidFill>
                <a:latin typeface="Segoe UI" panose="020B0502040204020203" pitchFamily="34" charset="0"/>
                <a:cs typeface="Segoe UI" panose="020B0502040204020203" pitchFamily="34" charset="0"/>
              </a:rPr>
              <a:t>es</a:t>
            </a:r>
            <a:r>
              <a:rPr lang="en-US" sz="2000" dirty="0">
                <a:solidFill>
                  <a:srgbClr val="002050"/>
                </a:solidFill>
                <a:latin typeface="Segoe UI" panose="020B0502040204020203" pitchFamily="34" charset="0"/>
                <a:cs typeface="Segoe UI" panose="020B0502040204020203" pitchFamily="34" charset="0"/>
              </a:rPr>
              <a:t> DAB?</a:t>
            </a:r>
          </a:p>
          <a:p>
            <a:pPr>
              <a:lnSpc>
                <a:spcPct val="150000"/>
              </a:lnSpc>
            </a:pPr>
            <a:r>
              <a:rPr lang="en-US" sz="2000" dirty="0">
                <a:solidFill>
                  <a:srgbClr val="002050"/>
                </a:solidFill>
                <a:latin typeface="Segoe UI" panose="020B0502040204020203" pitchFamily="34" charset="0"/>
                <a:cs typeface="Segoe UI" panose="020B0502040204020203" pitchFamily="34" charset="0"/>
              </a:rPr>
              <a:t>     -  </a:t>
            </a:r>
            <a:r>
              <a:rPr lang="en-US" sz="2000" dirty="0" err="1">
                <a:solidFill>
                  <a:srgbClr val="002050"/>
                </a:solidFill>
                <a:latin typeface="Segoe UI" panose="020B0502040204020203" pitchFamily="34" charset="0"/>
                <a:cs typeface="Segoe UI" panose="020B0502040204020203" pitchFamily="34" charset="0"/>
              </a:rPr>
              <a:t>Caracteristicas</a:t>
            </a:r>
            <a:r>
              <a:rPr lang="en-US" sz="2000" dirty="0">
                <a:solidFill>
                  <a:srgbClr val="002050"/>
                </a:solidFill>
                <a:latin typeface="Segoe UI" panose="020B0502040204020203" pitchFamily="34" charset="0"/>
                <a:cs typeface="Segoe UI" panose="020B0502040204020203" pitchFamily="34" charset="0"/>
              </a:rPr>
              <a:t> y </a:t>
            </a:r>
            <a:r>
              <a:rPr lang="en-US" sz="2000" dirty="0" err="1">
                <a:solidFill>
                  <a:srgbClr val="002050"/>
                </a:solidFill>
                <a:latin typeface="Segoe UI" panose="020B0502040204020203" pitchFamily="34" charset="0"/>
                <a:cs typeface="Segoe UI" panose="020B0502040204020203" pitchFamily="34" charset="0"/>
              </a:rPr>
              <a:t>funcionalidad</a:t>
            </a:r>
            <a:r>
              <a:rPr lang="en-US" sz="2000" dirty="0">
                <a:solidFill>
                  <a:srgbClr val="002050"/>
                </a:solidFill>
                <a:latin typeface="Segoe UI" panose="020B0502040204020203" pitchFamily="34" charset="0"/>
                <a:cs typeface="Segoe UI" panose="020B0502040204020203" pitchFamily="34" charset="0"/>
              </a:rPr>
              <a:t>	</a:t>
            </a:r>
          </a:p>
          <a:p>
            <a:pPr>
              <a:lnSpc>
                <a:spcPct val="150000"/>
              </a:lnSpc>
            </a:pPr>
            <a:r>
              <a:rPr lang="en-US" sz="2000" dirty="0">
                <a:solidFill>
                  <a:srgbClr val="002050"/>
                </a:solidFill>
                <a:latin typeface="Segoe UI" panose="020B0502040204020203" pitchFamily="34" charset="0"/>
                <a:cs typeface="Segoe UI" panose="020B0502040204020203" pitchFamily="34" charset="0"/>
              </a:rPr>
              <a:t>	- </a:t>
            </a:r>
            <a:r>
              <a:rPr lang="en-US" sz="2000" dirty="0" err="1">
                <a:solidFill>
                  <a:srgbClr val="002050"/>
                </a:solidFill>
                <a:latin typeface="Segoe UI" panose="020B0502040204020203" pitchFamily="34" charset="0"/>
                <a:cs typeface="Segoe UI" panose="020B0502040204020203" pitchFamily="34" charset="0"/>
              </a:rPr>
              <a:t>Seguridad</a:t>
            </a:r>
            <a:endParaRPr lang="en-US" sz="2000" dirty="0">
              <a:solidFill>
                <a:srgbClr val="002050"/>
              </a:solidFill>
              <a:latin typeface="Segoe UI" panose="020B0502040204020203" pitchFamily="34" charset="0"/>
              <a:cs typeface="Segoe UI" panose="020B0502040204020203" pitchFamily="34" charset="0"/>
            </a:endParaRPr>
          </a:p>
          <a:p>
            <a:pPr>
              <a:lnSpc>
                <a:spcPct val="150000"/>
              </a:lnSpc>
            </a:pPr>
            <a:r>
              <a:rPr lang="en-US" sz="2000" dirty="0">
                <a:solidFill>
                  <a:srgbClr val="002050"/>
                </a:solidFill>
                <a:latin typeface="Segoe UI" panose="020B0502040204020203" pitchFamily="34" charset="0"/>
                <a:cs typeface="Segoe UI" panose="020B0502040204020203" pitchFamily="34" charset="0"/>
              </a:rPr>
              <a:t>	- </a:t>
            </a:r>
            <a:r>
              <a:rPr lang="en-US" sz="2000" dirty="0" err="1">
                <a:solidFill>
                  <a:srgbClr val="002050"/>
                </a:solidFill>
                <a:latin typeface="Segoe UI" panose="020B0502040204020203" pitchFamily="34" charset="0"/>
                <a:cs typeface="Segoe UI" panose="020B0502040204020203" pitchFamily="34" charset="0"/>
              </a:rPr>
              <a:t>Escenarios</a:t>
            </a:r>
            <a:r>
              <a:rPr lang="en-US" sz="2000" dirty="0">
                <a:solidFill>
                  <a:srgbClr val="002050"/>
                </a:solidFill>
                <a:latin typeface="Segoe UI" panose="020B0502040204020203" pitchFamily="34" charset="0"/>
                <a:cs typeface="Segoe UI" panose="020B0502040204020203" pitchFamily="34" charset="0"/>
              </a:rPr>
              <a:t> </a:t>
            </a:r>
          </a:p>
          <a:p>
            <a:r>
              <a:rPr lang="en-US" sz="2000" dirty="0">
                <a:solidFill>
                  <a:srgbClr val="002050"/>
                </a:solidFill>
                <a:latin typeface="Segoe UI" panose="020B0502040204020203" pitchFamily="34" charset="0"/>
                <a:cs typeface="Segoe UI" panose="020B0502040204020203" pitchFamily="34" charset="0"/>
              </a:rPr>
              <a:t>	</a:t>
            </a:r>
          </a:p>
          <a:p>
            <a:r>
              <a:rPr lang="en-US" sz="1647" b="1" dirty="0">
                <a:solidFill>
                  <a:schemeClr val="accent3"/>
                </a:solidFill>
                <a:ea typeface="Segoe UI Light" charset="0"/>
                <a:cs typeface="Segoe UI Light" charset="0"/>
              </a:rPr>
              <a:t>	</a:t>
            </a:r>
          </a:p>
        </p:txBody>
      </p:sp>
      <p:pic>
        <p:nvPicPr>
          <p:cNvPr id="19" name="Picture 18">
            <a:extLst>
              <a:ext uri="{FF2B5EF4-FFF2-40B4-BE49-F238E27FC236}">
                <a16:creationId xmlns:a16="http://schemas.microsoft.com/office/drawing/2014/main" id="{B220AE1C-DE09-684B-9D92-8308E60F515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69790" y="2632155"/>
            <a:ext cx="2249713" cy="2249713"/>
          </a:xfrm>
          <a:prstGeom prst="rect">
            <a:avLst/>
          </a:prstGeom>
        </p:spPr>
      </p:pic>
    </p:spTree>
    <p:extLst>
      <p:ext uri="{BB962C8B-B14F-4D97-AF65-F5344CB8AC3E}">
        <p14:creationId xmlns:p14="http://schemas.microsoft.com/office/powerpoint/2010/main" val="1896128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1524000" y="264757"/>
            <a:ext cx="8965106" cy="3091513"/>
            <a:chOff x="79489" y="93725"/>
            <a:chExt cx="7528724" cy="2596193"/>
          </a:xfrm>
        </p:grpSpPr>
        <p:grpSp>
          <p:nvGrpSpPr>
            <p:cNvPr id="89" name="Group 88"/>
            <p:cNvGrpSpPr/>
            <p:nvPr userDrawn="1"/>
          </p:nvGrpSpPr>
          <p:grpSpPr>
            <a:xfrm>
              <a:off x="3884095" y="93725"/>
              <a:ext cx="3724118" cy="2280737"/>
              <a:chOff x="89945" y="3549191"/>
              <a:chExt cx="5248409" cy="3214249"/>
            </a:xfrm>
          </p:grpSpPr>
          <p:sp>
            <p:nvSpPr>
              <p:cNvPr id="145"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7"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9"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1"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2"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4"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5"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7"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8"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2"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4"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6"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7"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8"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1"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7"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9"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0"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1"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2"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3"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4"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5"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6"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7"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0" name="Group 89"/>
            <p:cNvGrpSpPr/>
            <p:nvPr userDrawn="1"/>
          </p:nvGrpSpPr>
          <p:grpSpPr>
            <a:xfrm>
              <a:off x="79489" y="93725"/>
              <a:ext cx="3722821" cy="2596193"/>
              <a:chOff x="89945" y="191284"/>
              <a:chExt cx="5246581" cy="3658822"/>
            </a:xfrm>
          </p:grpSpPr>
          <p:sp>
            <p:nvSpPr>
              <p:cNvPr id="91"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2"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4"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5"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7"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9"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0"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1"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2"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3"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4"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5"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0"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1"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7" name="Rectangle 6"/>
          <p:cNvSpPr/>
          <p:nvPr/>
        </p:nvSpPr>
        <p:spPr>
          <a:xfrm>
            <a:off x="1524000" y="533970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83" name="Straight Connector 82"/>
          <p:cNvCxnSpPr>
            <a:cxnSpLocks/>
          </p:cNvCxnSpPr>
          <p:nvPr/>
        </p:nvCxnSpPr>
        <p:spPr>
          <a:xfrm>
            <a:off x="3707843" y="707404"/>
            <a:ext cx="0" cy="1860734"/>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cxnSpLocks/>
          </p:cNvCxnSpPr>
          <p:nvPr/>
        </p:nvCxnSpPr>
        <p:spPr>
          <a:xfrm>
            <a:off x="8501111" y="694061"/>
            <a:ext cx="0" cy="1613647"/>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a:cxnSpLocks/>
          </p:cNvCxnSpPr>
          <p:nvPr/>
        </p:nvCxnSpPr>
        <p:spPr>
          <a:xfrm>
            <a:off x="3707843" y="3653610"/>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a:cxnSpLocks/>
          </p:cNvCxnSpPr>
          <p:nvPr/>
        </p:nvCxnSpPr>
        <p:spPr>
          <a:xfrm>
            <a:off x="8431072" y="3526288"/>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8" name="Rectangle 187">
            <a:extLst>
              <a:ext uri="{FF2B5EF4-FFF2-40B4-BE49-F238E27FC236}">
                <a16:creationId xmlns:a16="http://schemas.microsoft.com/office/drawing/2014/main" id="{8568D310-1032-5646-A138-A6D7B85904E8}"/>
              </a:ext>
            </a:extLst>
          </p:cNvPr>
          <p:cNvSpPr/>
          <p:nvPr/>
        </p:nvSpPr>
        <p:spPr bwMode="auto">
          <a:xfrm>
            <a:off x="1427401" y="1048372"/>
            <a:ext cx="9138134" cy="2554065"/>
          </a:xfrm>
          <a:prstGeom prst="rect">
            <a:avLst/>
          </a:prstGeom>
          <a:solidFill>
            <a:schemeClr val="bg1">
              <a:alpha val="8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1" name="TextBox 190">
            <a:extLst>
              <a:ext uri="{FF2B5EF4-FFF2-40B4-BE49-F238E27FC236}">
                <a16:creationId xmlns:a16="http://schemas.microsoft.com/office/drawing/2014/main" id="{0F79726E-8366-1444-B5E0-6F9A78C8AAEF}"/>
              </a:ext>
            </a:extLst>
          </p:cNvPr>
          <p:cNvSpPr txBox="1"/>
          <p:nvPr/>
        </p:nvSpPr>
        <p:spPr>
          <a:xfrm>
            <a:off x="1612566" y="975713"/>
            <a:ext cx="8465152" cy="613758"/>
          </a:xfrm>
          <a:prstGeom prst="rect">
            <a:avLst/>
          </a:prstGeom>
          <a:noFill/>
        </p:spPr>
        <p:txBody>
          <a:bodyPr wrap="square" rtlCol="0">
            <a:spAutoFit/>
          </a:bodyPr>
          <a:lstStyle/>
          <a:p>
            <a:pPr>
              <a:lnSpc>
                <a:spcPct val="90000"/>
              </a:lnSpc>
            </a:pPr>
            <a:r>
              <a:rPr lang="en-US" sz="3765" dirty="0">
                <a:solidFill>
                  <a:schemeClr val="accent3"/>
                </a:solidFill>
                <a:latin typeface="Segoe UI Light" panose="020B0502040204020203" pitchFamily="34" charset="0"/>
                <a:cs typeface="Segoe UI Light" panose="020B0502040204020203" pitchFamily="34" charset="0"/>
              </a:rPr>
              <a:t>Que </a:t>
            </a:r>
            <a:r>
              <a:rPr lang="en-US" sz="3765" dirty="0" err="1">
                <a:solidFill>
                  <a:schemeClr val="accent3"/>
                </a:solidFill>
                <a:latin typeface="Segoe UI Light" panose="020B0502040204020203" pitchFamily="34" charset="0"/>
                <a:cs typeface="Segoe UI Light" panose="020B0502040204020203" pitchFamily="34" charset="0"/>
              </a:rPr>
              <a:t>es</a:t>
            </a:r>
            <a:r>
              <a:rPr lang="en-US" sz="3765" dirty="0">
                <a:solidFill>
                  <a:schemeClr val="accent3"/>
                </a:solidFill>
                <a:latin typeface="Segoe UI Light" panose="020B0502040204020203" pitchFamily="34" charset="0"/>
                <a:cs typeface="Segoe UI Light" panose="020B0502040204020203" pitchFamily="34" charset="0"/>
              </a:rPr>
              <a:t> Data API Builder (DAB)</a:t>
            </a:r>
          </a:p>
        </p:txBody>
      </p:sp>
      <p:sp>
        <p:nvSpPr>
          <p:cNvPr id="192" name="TextBox 191">
            <a:extLst>
              <a:ext uri="{FF2B5EF4-FFF2-40B4-BE49-F238E27FC236}">
                <a16:creationId xmlns:a16="http://schemas.microsoft.com/office/drawing/2014/main" id="{28B14AC8-46D1-474E-9630-FED9A045367B}"/>
              </a:ext>
            </a:extLst>
          </p:cNvPr>
          <p:cNvSpPr txBox="1"/>
          <p:nvPr/>
        </p:nvSpPr>
        <p:spPr>
          <a:xfrm>
            <a:off x="1799805" y="2113279"/>
            <a:ext cx="7867218" cy="3079689"/>
          </a:xfrm>
          <a:prstGeom prst="rect">
            <a:avLst/>
          </a:prstGeom>
          <a:noFill/>
        </p:spPr>
        <p:txBody>
          <a:bodyPr wrap="square" rtlCol="0">
            <a:spAutoFit/>
          </a:bodyPr>
          <a:lstStyle/>
          <a:p>
            <a:pPr marL="285750" indent="-285750">
              <a:buFontTx/>
              <a:buChar char="-"/>
            </a:pPr>
            <a:r>
              <a:rPr lang="en-US" sz="1294" dirty="0" err="1">
                <a:solidFill>
                  <a:srgbClr val="002050"/>
                </a:solidFill>
                <a:latin typeface="Segoe UI" panose="020B0502040204020203" pitchFamily="34" charset="0"/>
                <a:cs typeface="Segoe UI" panose="020B0502040204020203" pitchFamily="34" charset="0"/>
              </a:rPr>
              <a:t>Provee</a:t>
            </a:r>
            <a:r>
              <a:rPr lang="en-US" sz="1294"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extensibilidad</a:t>
            </a:r>
            <a:r>
              <a:rPr lang="en-US" sz="1294" dirty="0">
                <a:solidFill>
                  <a:srgbClr val="002050"/>
                </a:solidFill>
                <a:latin typeface="Segoe UI" panose="020B0502040204020203" pitchFamily="34" charset="0"/>
                <a:cs typeface="Segoe UI" panose="020B0502040204020203" pitchFamily="34" charset="0"/>
              </a:rPr>
              <a:t> a las DB Azure para  </a:t>
            </a:r>
            <a:r>
              <a:rPr lang="en-US" sz="1294" dirty="0" err="1">
                <a:solidFill>
                  <a:srgbClr val="002050"/>
                </a:solidFill>
                <a:latin typeface="Segoe UI" panose="020B0502040204020203" pitchFamily="34" charset="0"/>
                <a:cs typeface="Segoe UI" panose="020B0502040204020203" pitchFamily="34" charset="0"/>
              </a:rPr>
              <a:t>crear</a:t>
            </a:r>
            <a:r>
              <a:rPr lang="en-US" sz="1294" dirty="0">
                <a:solidFill>
                  <a:srgbClr val="002050"/>
                </a:solidFill>
                <a:latin typeface="Segoe UI" panose="020B0502040204020203" pitchFamily="34" charset="0"/>
                <a:cs typeface="Segoe UI" panose="020B0502040204020203" pitchFamily="34" charset="0"/>
              </a:rPr>
              <a:t> REST endpoints y </a:t>
            </a:r>
            <a:r>
              <a:rPr lang="en-US" sz="1294" dirty="0" err="1">
                <a:solidFill>
                  <a:srgbClr val="002050"/>
                </a:solidFill>
                <a:latin typeface="Segoe UI" panose="020B0502040204020203" pitchFamily="34" charset="0"/>
                <a:cs typeface="Segoe UI" panose="020B0502040204020203" pitchFamily="34" charset="0"/>
              </a:rPr>
              <a:t>GraphQL</a:t>
            </a: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r>
              <a:rPr lang="en-US" sz="1294" dirty="0">
                <a:solidFill>
                  <a:srgbClr val="002050"/>
                </a:solidFill>
                <a:latin typeface="Segoe UI" panose="020B0502040204020203" pitchFamily="34" charset="0"/>
                <a:cs typeface="Segoe UI" panose="020B0502040204020203" pitchFamily="34" charset="0"/>
              </a:rPr>
              <a:t>Motor </a:t>
            </a:r>
            <a:r>
              <a:rPr lang="en-US" sz="1294" dirty="0" err="1">
                <a:solidFill>
                  <a:srgbClr val="002050"/>
                </a:solidFill>
                <a:latin typeface="Segoe UI" panose="020B0502040204020203" pitchFamily="34" charset="0"/>
                <a:cs typeface="Segoe UI" panose="020B0502040204020203" pitchFamily="34" charset="0"/>
              </a:rPr>
              <a:t>creador</a:t>
            </a:r>
            <a:r>
              <a:rPr lang="en-US" sz="1294" dirty="0">
                <a:solidFill>
                  <a:srgbClr val="002050"/>
                </a:solidFill>
                <a:latin typeface="Segoe UI" panose="020B0502040204020203" pitchFamily="34" charset="0"/>
                <a:cs typeface="Segoe UI" panose="020B0502040204020203" pitchFamily="34" charset="0"/>
              </a:rPr>
              <a:t> de Interfaces de </a:t>
            </a:r>
            <a:r>
              <a:rPr lang="en-US" sz="1294" dirty="0" err="1">
                <a:solidFill>
                  <a:srgbClr val="002050"/>
                </a:solidFill>
                <a:latin typeface="Segoe UI" panose="020B0502040204020203" pitchFamily="34" charset="0"/>
                <a:cs typeface="Segoe UI" panose="020B0502040204020203" pitchFamily="34" charset="0"/>
              </a:rPr>
              <a:t>Comunicacion</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en</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tiempo</a:t>
            </a:r>
            <a:r>
              <a:rPr lang="en-US" sz="1294" dirty="0">
                <a:solidFill>
                  <a:srgbClr val="002050"/>
                </a:solidFill>
                <a:latin typeface="Segoe UI" panose="020B0502040204020203" pitchFamily="34" charset="0"/>
                <a:cs typeface="Segoe UI" panose="020B0502040204020203" pitchFamily="34" charset="0"/>
              </a:rPr>
              <a:t> real</a:t>
            </a: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r>
              <a:rPr lang="en-US" sz="1294" dirty="0" err="1">
                <a:solidFill>
                  <a:srgbClr val="002050"/>
                </a:solidFill>
                <a:latin typeface="Segoe UI" panose="020B0502040204020203" pitchFamily="34" charset="0"/>
                <a:cs typeface="Segoe UI" panose="020B0502040204020203" pitchFamily="34" charset="0"/>
              </a:rPr>
              <a:t>Actualmente</a:t>
            </a:r>
            <a:r>
              <a:rPr lang="en-US" sz="1294" dirty="0">
                <a:solidFill>
                  <a:srgbClr val="002050"/>
                </a:solidFill>
                <a:latin typeface="Segoe UI" panose="020B0502040204020203" pitchFamily="34" charset="0"/>
                <a:cs typeface="Segoe UI" panose="020B0502040204020203" pitchFamily="34" charset="0"/>
              </a:rPr>
              <a:t> se </a:t>
            </a:r>
            <a:r>
              <a:rPr lang="en-US" sz="1294" dirty="0" err="1">
                <a:solidFill>
                  <a:srgbClr val="002050"/>
                </a:solidFill>
                <a:latin typeface="Segoe UI" panose="020B0502040204020203" pitchFamily="34" charset="0"/>
                <a:cs typeface="Segoe UI" panose="020B0502040204020203" pitchFamily="34" charset="0"/>
              </a:rPr>
              <a:t>encuentra</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en</a:t>
            </a:r>
            <a:r>
              <a:rPr lang="en-US" sz="1294" dirty="0">
                <a:solidFill>
                  <a:srgbClr val="002050"/>
                </a:solidFill>
                <a:latin typeface="Segoe UI" panose="020B0502040204020203" pitchFamily="34" charset="0"/>
                <a:cs typeface="Segoe UI" panose="020B0502040204020203" pitchFamily="34" charset="0"/>
              </a:rPr>
              <a:t> </a:t>
            </a:r>
            <a:r>
              <a:rPr lang="en-US" sz="1294" b="1" dirty="0">
                <a:solidFill>
                  <a:srgbClr val="002050"/>
                </a:solidFill>
                <a:latin typeface="Segoe UI" panose="020B0502040204020203" pitchFamily="34" charset="0"/>
                <a:cs typeface="Segoe UI" panose="020B0502040204020203" pitchFamily="34" charset="0"/>
              </a:rPr>
              <a:t>Public Preview</a:t>
            </a:r>
          </a:p>
          <a:p>
            <a:pPr marL="285750" indent="-285750">
              <a:buFontTx/>
              <a:buChar char="-"/>
            </a:pPr>
            <a:endParaRPr lang="en-US" sz="1294" b="1" dirty="0">
              <a:solidFill>
                <a:srgbClr val="002050"/>
              </a:solidFill>
              <a:latin typeface="Segoe UI" panose="020B0502040204020203" pitchFamily="34" charset="0"/>
              <a:cs typeface="Segoe UI" panose="020B0502040204020203" pitchFamily="34" charset="0"/>
            </a:endParaRPr>
          </a:p>
          <a:p>
            <a:pPr marL="285750" indent="-285750">
              <a:lnSpc>
                <a:spcPct val="150000"/>
              </a:lnSpc>
              <a:buFontTx/>
              <a:buChar char="-"/>
            </a:pPr>
            <a:r>
              <a:rPr lang="en-US" sz="1294" b="1" dirty="0" err="1">
                <a:solidFill>
                  <a:srgbClr val="002050"/>
                </a:solidFill>
                <a:latin typeface="Segoe UI" panose="020B0502040204020203" pitchFamily="34" charset="0"/>
                <a:cs typeface="Segoe UI" panose="020B0502040204020203" pitchFamily="34" charset="0"/>
              </a:rPr>
              <a:t>Licencia</a:t>
            </a:r>
            <a:r>
              <a:rPr lang="en-US" sz="1294" b="1" dirty="0">
                <a:solidFill>
                  <a:srgbClr val="002050"/>
                </a:solidFill>
                <a:latin typeface="Segoe UI" panose="020B0502040204020203" pitchFamily="34" charset="0"/>
                <a:cs typeface="Segoe UI" panose="020B0502040204020203" pitchFamily="34" charset="0"/>
              </a:rPr>
              <a:t> MIT </a:t>
            </a:r>
            <a:r>
              <a:rPr lang="en-US" sz="1294" b="1" dirty="0" err="1">
                <a:solidFill>
                  <a:srgbClr val="002050"/>
                </a:solidFill>
                <a:latin typeface="Segoe UI" panose="020B0502040204020203" pitchFamily="34" charset="0"/>
                <a:cs typeface="Segoe UI" panose="020B0502040204020203" pitchFamily="34" charset="0"/>
              </a:rPr>
              <a:t>codigo</a:t>
            </a:r>
            <a:r>
              <a:rPr lang="en-US" sz="1294" b="1"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Abierto</a:t>
            </a:r>
            <a:r>
              <a:rPr lang="en-US" sz="1294" b="1" dirty="0">
                <a:solidFill>
                  <a:srgbClr val="002050"/>
                </a:solidFill>
                <a:latin typeface="Segoe UI" panose="020B0502040204020203" pitchFamily="34" charset="0"/>
                <a:cs typeface="Segoe UI" panose="020B0502040204020203" pitchFamily="34" charset="0"/>
              </a:rPr>
              <a:t> </a:t>
            </a:r>
          </a:p>
          <a:p>
            <a:pPr marL="285750" indent="-285750">
              <a:lnSpc>
                <a:spcPct val="150000"/>
              </a:lnSpc>
              <a:buFontTx/>
              <a:buChar char="-"/>
            </a:pPr>
            <a:r>
              <a:rPr lang="en-US" sz="1294" b="1" dirty="0" err="1">
                <a:solidFill>
                  <a:srgbClr val="002050"/>
                </a:solidFill>
                <a:latin typeface="Segoe UI" panose="020B0502040204020203" pitchFamily="34" charset="0"/>
                <a:cs typeface="Segoe UI" panose="020B0502040204020203" pitchFamily="34" charset="0"/>
              </a:rPr>
              <a:t>Escrita</a:t>
            </a:r>
            <a:r>
              <a:rPr lang="en-US" sz="1294" b="1"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en</a:t>
            </a:r>
            <a:r>
              <a:rPr lang="en-US" sz="1294" b="1" dirty="0">
                <a:solidFill>
                  <a:srgbClr val="002050"/>
                </a:solidFill>
                <a:latin typeface="Segoe UI" panose="020B0502040204020203" pitchFamily="34" charset="0"/>
                <a:cs typeface="Segoe UI" panose="020B0502040204020203" pitchFamily="34" charset="0"/>
              </a:rPr>
              <a:t> C#</a:t>
            </a:r>
          </a:p>
          <a:p>
            <a:pPr marL="285750" indent="-285750">
              <a:lnSpc>
                <a:spcPct val="150000"/>
              </a:lnSpc>
              <a:buFontTx/>
              <a:buChar char="-"/>
            </a:pPr>
            <a:r>
              <a:rPr lang="en-US" sz="1294" b="1" dirty="0" err="1">
                <a:solidFill>
                  <a:srgbClr val="002050"/>
                </a:solidFill>
                <a:latin typeface="Segoe UI" panose="020B0502040204020203" pitchFamily="34" charset="0"/>
                <a:cs typeface="Segoe UI" panose="020B0502040204020203" pitchFamily="34" charset="0"/>
              </a:rPr>
              <a:t>Disponible</a:t>
            </a:r>
            <a:r>
              <a:rPr lang="en-US" sz="1294" b="1"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como</a:t>
            </a:r>
            <a:r>
              <a:rPr lang="en-US" sz="1294" b="1"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Nuget</a:t>
            </a:r>
            <a:endParaRPr lang="en-US" sz="1294" b="1" dirty="0">
              <a:solidFill>
                <a:srgbClr val="002050"/>
              </a:solidFill>
              <a:latin typeface="Segoe UI" panose="020B0502040204020203" pitchFamily="34" charset="0"/>
              <a:cs typeface="Segoe UI" panose="020B0502040204020203" pitchFamily="34" charset="0"/>
            </a:endParaRPr>
          </a:p>
          <a:p>
            <a:pPr marL="285750" indent="-285750">
              <a:lnSpc>
                <a:spcPct val="150000"/>
              </a:lnSpc>
              <a:buFontTx/>
              <a:buChar char="-"/>
            </a:pPr>
            <a:r>
              <a:rPr lang="en-US" sz="1294" b="1" dirty="0">
                <a:solidFill>
                  <a:srgbClr val="002050"/>
                </a:solidFill>
                <a:latin typeface="Segoe UI" panose="020B0502040204020203" pitchFamily="34" charset="0"/>
                <a:cs typeface="Segoe UI" panose="020B0502040204020203" pitchFamily="34" charset="0"/>
              </a:rPr>
              <a:t>Se </a:t>
            </a:r>
            <a:r>
              <a:rPr lang="en-US" sz="1294" b="1" dirty="0" err="1">
                <a:solidFill>
                  <a:srgbClr val="002050"/>
                </a:solidFill>
                <a:latin typeface="Segoe UI" panose="020B0502040204020203" pitchFamily="34" charset="0"/>
                <a:cs typeface="Segoe UI" panose="020B0502040204020203" pitchFamily="34" charset="0"/>
              </a:rPr>
              <a:t>puede</a:t>
            </a:r>
            <a:r>
              <a:rPr lang="en-US" sz="1294" b="1"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ejecutar</a:t>
            </a:r>
            <a:r>
              <a:rPr lang="en-US" sz="1294" b="1" dirty="0">
                <a:solidFill>
                  <a:srgbClr val="002050"/>
                </a:solidFill>
                <a:latin typeface="Segoe UI" panose="020B0502040204020203" pitchFamily="34" charset="0"/>
                <a:cs typeface="Segoe UI" panose="020B0502040204020203" pitchFamily="34" charset="0"/>
              </a:rPr>
              <a:t> </a:t>
            </a:r>
            <a:r>
              <a:rPr lang="en-US" sz="1294" b="1" dirty="0" err="1">
                <a:solidFill>
                  <a:srgbClr val="002050"/>
                </a:solidFill>
                <a:latin typeface="Segoe UI" panose="020B0502040204020203" pitchFamily="34" charset="0"/>
                <a:cs typeface="Segoe UI" panose="020B0502040204020203" pitchFamily="34" charset="0"/>
              </a:rPr>
              <a:t>como</a:t>
            </a:r>
            <a:r>
              <a:rPr lang="en-US" sz="1294" b="1" dirty="0">
                <a:solidFill>
                  <a:srgbClr val="002050"/>
                </a:solidFill>
                <a:latin typeface="Segoe UI" panose="020B0502040204020203" pitchFamily="34" charset="0"/>
                <a:cs typeface="Segoe UI" panose="020B0502040204020203" pitchFamily="34" charset="0"/>
              </a:rPr>
              <a:t> Container</a:t>
            </a: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p:txBody>
      </p:sp>
      <p:pic>
        <p:nvPicPr>
          <p:cNvPr id="193" name="Picture 192">
            <a:extLst>
              <a:ext uri="{FF2B5EF4-FFF2-40B4-BE49-F238E27FC236}">
                <a16:creationId xmlns:a16="http://schemas.microsoft.com/office/drawing/2014/main" id="{1BE7377D-9A28-5340-8117-43626B31E9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7902" y="3089988"/>
            <a:ext cx="2249713" cy="2249713"/>
          </a:xfrm>
          <a:prstGeom prst="rect">
            <a:avLst/>
          </a:prstGeom>
        </p:spPr>
      </p:pic>
    </p:spTree>
    <p:extLst>
      <p:ext uri="{BB962C8B-B14F-4D97-AF65-F5344CB8AC3E}">
        <p14:creationId xmlns:p14="http://schemas.microsoft.com/office/powerpoint/2010/main" val="1382805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1524000" y="264757"/>
            <a:ext cx="8965106" cy="3091513"/>
            <a:chOff x="79489" y="93725"/>
            <a:chExt cx="7528724" cy="2596193"/>
          </a:xfrm>
        </p:grpSpPr>
        <p:grpSp>
          <p:nvGrpSpPr>
            <p:cNvPr id="89" name="Group 88"/>
            <p:cNvGrpSpPr/>
            <p:nvPr userDrawn="1"/>
          </p:nvGrpSpPr>
          <p:grpSpPr>
            <a:xfrm>
              <a:off x="3884095" y="93725"/>
              <a:ext cx="3724118" cy="2280737"/>
              <a:chOff x="89945" y="3549191"/>
              <a:chExt cx="5248409" cy="3214249"/>
            </a:xfrm>
          </p:grpSpPr>
          <p:sp>
            <p:nvSpPr>
              <p:cNvPr id="145" name="Freeform 182"/>
              <p:cNvSpPr/>
              <p:nvPr/>
            </p:nvSpPr>
            <p:spPr bwMode="auto">
              <a:xfrm>
                <a:off x="3978422"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6" name="Freeform 182"/>
              <p:cNvSpPr/>
              <p:nvPr/>
            </p:nvSpPr>
            <p:spPr bwMode="auto">
              <a:xfrm>
                <a:off x="3978422"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7" name="Freeform 182"/>
              <p:cNvSpPr/>
              <p:nvPr/>
            </p:nvSpPr>
            <p:spPr bwMode="auto">
              <a:xfrm>
                <a:off x="3495936" y="393199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8" name="Freeform 182"/>
              <p:cNvSpPr/>
              <p:nvPr/>
            </p:nvSpPr>
            <p:spPr bwMode="auto">
              <a:xfrm>
                <a:off x="3495936" y="45337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9" name="Freeform 182"/>
              <p:cNvSpPr/>
              <p:nvPr/>
            </p:nvSpPr>
            <p:spPr bwMode="auto">
              <a:xfrm>
                <a:off x="3009877" y="53396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182"/>
              <p:cNvSpPr/>
              <p:nvPr/>
            </p:nvSpPr>
            <p:spPr bwMode="auto">
              <a:xfrm>
                <a:off x="3006304" y="35912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1" name="Freeform 182"/>
              <p:cNvSpPr/>
              <p:nvPr/>
            </p:nvSpPr>
            <p:spPr bwMode="auto">
              <a:xfrm>
                <a:off x="2523817" y="395423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2" name="Freeform 182"/>
              <p:cNvSpPr/>
              <p:nvPr/>
            </p:nvSpPr>
            <p:spPr bwMode="auto">
              <a:xfrm>
                <a:off x="2523817" y="4875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Freeform 182"/>
              <p:cNvSpPr/>
              <p:nvPr/>
            </p:nvSpPr>
            <p:spPr bwMode="auto">
              <a:xfrm>
                <a:off x="2037757" y="607900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4" name="Freeform 182"/>
              <p:cNvSpPr/>
              <p:nvPr/>
            </p:nvSpPr>
            <p:spPr bwMode="auto">
              <a:xfrm>
                <a:off x="2037757" y="475836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5" name="Freeform 182"/>
              <p:cNvSpPr/>
              <p:nvPr/>
            </p:nvSpPr>
            <p:spPr bwMode="auto">
              <a:xfrm>
                <a:off x="2037757" y="536009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6" name="Freeform 182"/>
              <p:cNvSpPr/>
              <p:nvPr/>
            </p:nvSpPr>
            <p:spPr bwMode="auto">
              <a:xfrm>
                <a:off x="2034184" y="39911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7" name="Freeform 182"/>
              <p:cNvSpPr/>
              <p:nvPr/>
            </p:nvSpPr>
            <p:spPr bwMode="auto">
              <a:xfrm>
                <a:off x="1551697" y="569627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8" name="Freeform 182"/>
              <p:cNvSpPr/>
              <p:nvPr/>
            </p:nvSpPr>
            <p:spPr bwMode="auto">
              <a:xfrm>
                <a:off x="1548125"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59" name="Freeform 182"/>
              <p:cNvSpPr/>
              <p:nvPr/>
            </p:nvSpPr>
            <p:spPr bwMode="auto">
              <a:xfrm>
                <a:off x="106206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0" name="Freeform 182"/>
              <p:cNvSpPr/>
              <p:nvPr/>
            </p:nvSpPr>
            <p:spPr bwMode="auto">
              <a:xfrm>
                <a:off x="106206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1" name="Freeform 182"/>
              <p:cNvSpPr/>
              <p:nvPr/>
            </p:nvSpPr>
            <p:spPr bwMode="auto">
              <a:xfrm>
                <a:off x="579577" y="434497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2" name="Freeform 182"/>
              <p:cNvSpPr/>
              <p:nvPr/>
            </p:nvSpPr>
            <p:spPr bwMode="auto">
              <a:xfrm>
                <a:off x="576005" y="492625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3" name="Freeform 182"/>
              <p:cNvSpPr/>
              <p:nvPr/>
            </p:nvSpPr>
            <p:spPr bwMode="auto">
              <a:xfrm>
                <a:off x="576005" y="550752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4" name="Freeform 182"/>
              <p:cNvSpPr/>
              <p:nvPr/>
            </p:nvSpPr>
            <p:spPr bwMode="auto">
              <a:xfrm>
                <a:off x="89945" y="354919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5" name="Freeform 182"/>
              <p:cNvSpPr/>
              <p:nvPr/>
            </p:nvSpPr>
            <p:spPr bwMode="auto">
              <a:xfrm>
                <a:off x="89945" y="413046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6" name="Freeform 182"/>
              <p:cNvSpPr/>
              <p:nvPr/>
            </p:nvSpPr>
            <p:spPr bwMode="auto">
              <a:xfrm>
                <a:off x="1551697" y="38570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7" name="Freeform 182"/>
              <p:cNvSpPr/>
              <p:nvPr/>
            </p:nvSpPr>
            <p:spPr bwMode="auto">
              <a:xfrm>
                <a:off x="4464481" y="56501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8" name="Freeform 182"/>
              <p:cNvSpPr/>
              <p:nvPr/>
            </p:nvSpPr>
            <p:spPr bwMode="auto">
              <a:xfrm>
                <a:off x="4464481" y="43294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182"/>
              <p:cNvSpPr/>
              <p:nvPr/>
            </p:nvSpPr>
            <p:spPr bwMode="auto">
              <a:xfrm>
                <a:off x="4464481" y="493121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182"/>
              <p:cNvSpPr/>
              <p:nvPr/>
            </p:nvSpPr>
            <p:spPr bwMode="auto">
              <a:xfrm>
                <a:off x="4468054" y="374821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1" name="Freeform 182"/>
              <p:cNvSpPr/>
              <p:nvPr/>
            </p:nvSpPr>
            <p:spPr bwMode="auto">
              <a:xfrm>
                <a:off x="4959511"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2" name="Freeform 182"/>
              <p:cNvSpPr/>
              <p:nvPr/>
            </p:nvSpPr>
            <p:spPr bwMode="auto">
              <a:xfrm>
                <a:off x="3978421" y="62775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3" name="Freeform 182"/>
              <p:cNvSpPr/>
              <p:nvPr/>
            </p:nvSpPr>
            <p:spPr bwMode="auto">
              <a:xfrm>
                <a:off x="4954110" y="43864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4" name="Freeform 182"/>
              <p:cNvSpPr/>
              <p:nvPr userDrawn="1"/>
            </p:nvSpPr>
            <p:spPr bwMode="auto">
              <a:xfrm>
                <a:off x="1065637" y="52600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182"/>
              <p:cNvSpPr/>
              <p:nvPr userDrawn="1"/>
            </p:nvSpPr>
            <p:spPr bwMode="auto">
              <a:xfrm>
                <a:off x="1065637" y="586175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182"/>
              <p:cNvSpPr/>
              <p:nvPr userDrawn="1"/>
            </p:nvSpPr>
            <p:spPr bwMode="auto">
              <a:xfrm>
                <a:off x="93517" y="5407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7" name="Freeform 182"/>
              <p:cNvSpPr/>
              <p:nvPr userDrawn="1"/>
            </p:nvSpPr>
            <p:spPr bwMode="auto">
              <a:xfrm>
                <a:off x="93517" y="59749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8" name="Freeform 182"/>
              <p:cNvSpPr/>
              <p:nvPr userDrawn="1"/>
            </p:nvSpPr>
            <p:spPr bwMode="auto">
              <a:xfrm>
                <a:off x="3495936" y="559312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79" name="Freeform 182"/>
              <p:cNvSpPr/>
              <p:nvPr userDrawn="1"/>
            </p:nvSpPr>
            <p:spPr bwMode="auto">
              <a:xfrm>
                <a:off x="3492364" y="614474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0" name="Freeform 182"/>
              <p:cNvSpPr/>
              <p:nvPr userDrawn="1"/>
            </p:nvSpPr>
            <p:spPr bwMode="auto">
              <a:xfrm>
                <a:off x="3009877" y="4127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1" name="Freeform 182"/>
              <p:cNvSpPr/>
              <p:nvPr userDrawn="1"/>
            </p:nvSpPr>
            <p:spPr bwMode="auto">
              <a:xfrm>
                <a:off x="3006304" y="470913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2" name="Freeform 182"/>
              <p:cNvSpPr/>
              <p:nvPr userDrawn="1"/>
            </p:nvSpPr>
            <p:spPr bwMode="auto">
              <a:xfrm>
                <a:off x="1551697" y="462610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3" name="Freeform 182"/>
              <p:cNvSpPr/>
              <p:nvPr userDrawn="1"/>
            </p:nvSpPr>
            <p:spPr bwMode="auto">
              <a:xfrm>
                <a:off x="3981994" y="517416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4" name="Freeform 182"/>
              <p:cNvSpPr/>
              <p:nvPr userDrawn="1"/>
            </p:nvSpPr>
            <p:spPr bwMode="auto">
              <a:xfrm>
                <a:off x="4957683" y="49364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5" name="Freeform 182"/>
              <p:cNvSpPr/>
              <p:nvPr userDrawn="1"/>
            </p:nvSpPr>
            <p:spPr bwMode="auto">
              <a:xfrm>
                <a:off x="2530088" y="615751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6" name="Freeform 182"/>
              <p:cNvSpPr/>
              <p:nvPr userDrawn="1"/>
            </p:nvSpPr>
            <p:spPr bwMode="auto">
              <a:xfrm>
                <a:off x="2526515" y="557623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87" name="Freeform 182"/>
              <p:cNvSpPr/>
              <p:nvPr userDrawn="1"/>
            </p:nvSpPr>
            <p:spPr bwMode="auto">
              <a:xfrm>
                <a:off x="3009877" y="593922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90" name="Group 89"/>
            <p:cNvGrpSpPr/>
            <p:nvPr userDrawn="1"/>
          </p:nvGrpSpPr>
          <p:grpSpPr>
            <a:xfrm>
              <a:off x="79489" y="93725"/>
              <a:ext cx="3722821" cy="2596193"/>
              <a:chOff x="89945" y="191284"/>
              <a:chExt cx="5246581" cy="3658822"/>
            </a:xfrm>
          </p:grpSpPr>
          <p:sp>
            <p:nvSpPr>
              <p:cNvPr id="91" name="Freeform 182"/>
              <p:cNvSpPr/>
              <p:nvPr/>
            </p:nvSpPr>
            <p:spPr bwMode="auto">
              <a:xfrm>
                <a:off x="3981994"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2" name="Freeform 182"/>
              <p:cNvSpPr/>
              <p:nvPr/>
            </p:nvSpPr>
            <p:spPr bwMode="auto">
              <a:xfrm>
                <a:off x="398199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182"/>
              <p:cNvSpPr/>
              <p:nvPr/>
            </p:nvSpPr>
            <p:spPr bwMode="auto">
              <a:xfrm>
                <a:off x="3981994"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4" name="Freeform 182"/>
              <p:cNvSpPr/>
              <p:nvPr/>
            </p:nvSpPr>
            <p:spPr bwMode="auto">
              <a:xfrm>
                <a:off x="3981994"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5" name="Freeform 182"/>
              <p:cNvSpPr/>
              <p:nvPr/>
            </p:nvSpPr>
            <p:spPr bwMode="auto">
              <a:xfrm>
                <a:off x="3495936" y="1386647"/>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182"/>
              <p:cNvSpPr/>
              <p:nvPr/>
            </p:nvSpPr>
            <p:spPr bwMode="auto">
              <a:xfrm>
                <a:off x="3495936" y="33642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7" name="Freeform 182"/>
              <p:cNvSpPr/>
              <p:nvPr/>
            </p:nvSpPr>
            <p:spPr bwMode="auto">
              <a:xfrm>
                <a:off x="349236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8" name="Freeform 182"/>
              <p:cNvSpPr/>
              <p:nvPr/>
            </p:nvSpPr>
            <p:spPr bwMode="auto">
              <a:xfrm>
                <a:off x="349236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99" name="Freeform 182"/>
              <p:cNvSpPr/>
              <p:nvPr/>
            </p:nvSpPr>
            <p:spPr bwMode="auto">
              <a:xfrm>
                <a:off x="3009877" y="159993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1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0" name="Freeform 182"/>
              <p:cNvSpPr/>
              <p:nvPr/>
            </p:nvSpPr>
            <p:spPr bwMode="auto">
              <a:xfrm>
                <a:off x="3009877" y="21677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1" name="Freeform 182"/>
              <p:cNvSpPr/>
              <p:nvPr/>
            </p:nvSpPr>
            <p:spPr bwMode="auto">
              <a:xfrm>
                <a:off x="3009877" y="30099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2" name="Freeform 182"/>
              <p:cNvSpPr/>
              <p:nvPr/>
            </p:nvSpPr>
            <p:spPr bwMode="auto">
              <a:xfrm>
                <a:off x="3006304" y="66227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3" name="Freeform 182"/>
              <p:cNvSpPr/>
              <p:nvPr/>
            </p:nvSpPr>
            <p:spPr bwMode="auto">
              <a:xfrm>
                <a:off x="2523817" y="334565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4" name="Freeform 182"/>
              <p:cNvSpPr/>
              <p:nvPr/>
            </p:nvSpPr>
            <p:spPr bwMode="auto">
              <a:xfrm>
                <a:off x="2523817" y="135699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5" name="Freeform 182"/>
              <p:cNvSpPr/>
              <p:nvPr/>
            </p:nvSpPr>
            <p:spPr bwMode="auto">
              <a:xfrm>
                <a:off x="2520244" y="19382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Freeform 182"/>
              <p:cNvSpPr/>
              <p:nvPr/>
            </p:nvSpPr>
            <p:spPr bwMode="auto">
              <a:xfrm>
                <a:off x="2520244" y="251954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Freeform 182"/>
              <p:cNvSpPr/>
              <p:nvPr/>
            </p:nvSpPr>
            <p:spPr bwMode="auto">
              <a:xfrm>
                <a:off x="2037757" y="296096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Freeform 182"/>
              <p:cNvSpPr/>
              <p:nvPr/>
            </p:nvSpPr>
            <p:spPr bwMode="auto">
              <a:xfrm>
                <a:off x="2034184"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Freeform 182"/>
              <p:cNvSpPr/>
              <p:nvPr/>
            </p:nvSpPr>
            <p:spPr bwMode="auto">
              <a:xfrm>
                <a:off x="2034184" y="23796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Freeform 182"/>
              <p:cNvSpPr/>
              <p:nvPr/>
            </p:nvSpPr>
            <p:spPr bwMode="auto">
              <a:xfrm>
                <a:off x="1551697" y="15554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Freeform 182"/>
              <p:cNvSpPr/>
              <p:nvPr/>
            </p:nvSpPr>
            <p:spPr bwMode="auto">
              <a:xfrm>
                <a:off x="1551697" y="210708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82"/>
              <p:cNvSpPr/>
              <p:nvPr/>
            </p:nvSpPr>
            <p:spPr bwMode="auto">
              <a:xfrm>
                <a:off x="1065637" y="12467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Freeform 182"/>
              <p:cNvSpPr/>
              <p:nvPr/>
            </p:nvSpPr>
            <p:spPr bwMode="auto">
              <a:xfrm>
                <a:off x="106563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Freeform 182"/>
              <p:cNvSpPr/>
              <p:nvPr/>
            </p:nvSpPr>
            <p:spPr bwMode="auto">
              <a:xfrm>
                <a:off x="106563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Freeform 182"/>
              <p:cNvSpPr/>
              <p:nvPr/>
            </p:nvSpPr>
            <p:spPr bwMode="auto">
              <a:xfrm>
                <a:off x="106563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Freeform 182"/>
              <p:cNvSpPr/>
              <p:nvPr/>
            </p:nvSpPr>
            <p:spPr bwMode="auto">
              <a:xfrm>
                <a:off x="579577" y="212324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Freeform 182"/>
              <p:cNvSpPr/>
              <p:nvPr/>
            </p:nvSpPr>
            <p:spPr bwMode="auto">
              <a:xfrm>
                <a:off x="579577" y="267486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Freeform 182"/>
              <p:cNvSpPr/>
              <p:nvPr/>
            </p:nvSpPr>
            <p:spPr bwMode="auto">
              <a:xfrm>
                <a:off x="579577" y="3242642"/>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Freeform 182"/>
              <p:cNvSpPr/>
              <p:nvPr/>
            </p:nvSpPr>
            <p:spPr bwMode="auto">
              <a:xfrm>
                <a:off x="4954110" y="10978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182"/>
              <p:cNvSpPr/>
              <p:nvPr/>
            </p:nvSpPr>
            <p:spPr bwMode="auto">
              <a:xfrm>
                <a:off x="93517" y="179840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182"/>
              <p:cNvSpPr/>
              <p:nvPr/>
            </p:nvSpPr>
            <p:spPr bwMode="auto">
              <a:xfrm>
                <a:off x="93517" y="236618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182"/>
              <p:cNvSpPr/>
              <p:nvPr/>
            </p:nvSpPr>
            <p:spPr bwMode="auto">
              <a:xfrm>
                <a:off x="93517" y="296791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182"/>
              <p:cNvSpPr/>
              <p:nvPr/>
            </p:nvSpPr>
            <p:spPr bwMode="auto">
              <a:xfrm>
                <a:off x="1551697" y="3289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182"/>
              <p:cNvSpPr/>
              <p:nvPr/>
            </p:nvSpPr>
            <p:spPr bwMode="auto">
              <a:xfrm>
                <a:off x="4464481" y="25320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182"/>
              <p:cNvSpPr/>
              <p:nvPr/>
            </p:nvSpPr>
            <p:spPr bwMode="auto">
              <a:xfrm>
                <a:off x="4460908" y="1369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182"/>
              <p:cNvSpPr/>
              <p:nvPr/>
            </p:nvSpPr>
            <p:spPr bwMode="auto">
              <a:xfrm>
                <a:off x="4460908" y="1950805"/>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182"/>
              <p:cNvSpPr/>
              <p:nvPr/>
            </p:nvSpPr>
            <p:spPr bwMode="auto">
              <a:xfrm>
                <a:off x="4957683" y="335630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182"/>
              <p:cNvSpPr/>
              <p:nvPr/>
            </p:nvSpPr>
            <p:spPr bwMode="auto">
              <a:xfrm>
                <a:off x="4954110" y="219374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29" name="Freeform 182"/>
              <p:cNvSpPr/>
              <p:nvPr/>
            </p:nvSpPr>
            <p:spPr bwMode="auto">
              <a:xfrm>
                <a:off x="4954110" y="277502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0" name="Freeform 182"/>
              <p:cNvSpPr/>
              <p:nvPr userDrawn="1"/>
            </p:nvSpPr>
            <p:spPr bwMode="auto">
              <a:xfrm>
                <a:off x="89945" y="9500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1" name="Freeform 182"/>
              <p:cNvSpPr/>
              <p:nvPr userDrawn="1"/>
            </p:nvSpPr>
            <p:spPr bwMode="auto">
              <a:xfrm>
                <a:off x="2037757" y="48688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182"/>
              <p:cNvSpPr/>
              <p:nvPr userDrawn="1"/>
            </p:nvSpPr>
            <p:spPr bwMode="auto">
              <a:xfrm>
                <a:off x="2034185" y="106816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182"/>
              <p:cNvSpPr/>
              <p:nvPr userDrawn="1"/>
            </p:nvSpPr>
            <p:spPr bwMode="auto">
              <a:xfrm>
                <a:off x="3981994"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182"/>
              <p:cNvSpPr/>
              <p:nvPr userDrawn="1"/>
            </p:nvSpPr>
            <p:spPr bwMode="auto">
              <a:xfrm>
                <a:off x="4460907" y="70712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182"/>
              <p:cNvSpPr/>
              <p:nvPr userDrawn="1"/>
            </p:nvSpPr>
            <p:spPr bwMode="auto">
              <a:xfrm>
                <a:off x="4954110" y="162959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182"/>
              <p:cNvSpPr/>
              <p:nvPr userDrawn="1"/>
            </p:nvSpPr>
            <p:spPr bwMode="auto">
              <a:xfrm>
                <a:off x="579577"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182"/>
              <p:cNvSpPr/>
              <p:nvPr userDrawn="1"/>
            </p:nvSpPr>
            <p:spPr bwMode="auto">
              <a:xfrm>
                <a:off x="579577" y="1314306"/>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182"/>
              <p:cNvSpPr/>
              <p:nvPr userDrawn="1"/>
            </p:nvSpPr>
            <p:spPr bwMode="auto">
              <a:xfrm>
                <a:off x="1062065" y="48676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182"/>
              <p:cNvSpPr/>
              <p:nvPr userDrawn="1"/>
            </p:nvSpPr>
            <p:spPr bwMode="auto">
              <a:xfrm>
                <a:off x="1551697" y="197323"/>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0" name="Freeform 182"/>
              <p:cNvSpPr/>
              <p:nvPr userDrawn="1"/>
            </p:nvSpPr>
            <p:spPr bwMode="auto">
              <a:xfrm>
                <a:off x="1548125" y="778599"/>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1" name="Freeform 182"/>
              <p:cNvSpPr/>
              <p:nvPr userDrawn="1"/>
            </p:nvSpPr>
            <p:spPr bwMode="auto">
              <a:xfrm>
                <a:off x="3499065" y="746528"/>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182"/>
              <p:cNvSpPr/>
              <p:nvPr userDrawn="1"/>
            </p:nvSpPr>
            <p:spPr bwMode="auto">
              <a:xfrm>
                <a:off x="2523817" y="318170"/>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2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3" name="Freeform 182"/>
              <p:cNvSpPr/>
              <p:nvPr userDrawn="1"/>
            </p:nvSpPr>
            <p:spPr bwMode="auto">
              <a:xfrm>
                <a:off x="93517" y="191284"/>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182"/>
              <p:cNvSpPr/>
              <p:nvPr userDrawn="1"/>
            </p:nvSpPr>
            <p:spPr bwMode="auto">
              <a:xfrm>
                <a:off x="4954110" y="305981"/>
                <a:ext cx="378843" cy="485886"/>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accent3">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7" name="Rectangle 6"/>
          <p:cNvSpPr/>
          <p:nvPr/>
        </p:nvSpPr>
        <p:spPr>
          <a:xfrm>
            <a:off x="1524000" y="5339701"/>
            <a:ext cx="9144000" cy="687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8"/>
          </a:p>
        </p:txBody>
      </p:sp>
      <p:cxnSp>
        <p:nvCxnSpPr>
          <p:cNvPr id="83" name="Straight Connector 82"/>
          <p:cNvCxnSpPr>
            <a:cxnSpLocks/>
          </p:cNvCxnSpPr>
          <p:nvPr/>
        </p:nvCxnSpPr>
        <p:spPr>
          <a:xfrm>
            <a:off x="3707843" y="707404"/>
            <a:ext cx="0" cy="1860734"/>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cxnSpLocks/>
          </p:cNvCxnSpPr>
          <p:nvPr/>
        </p:nvCxnSpPr>
        <p:spPr>
          <a:xfrm>
            <a:off x="8501111" y="694061"/>
            <a:ext cx="0" cy="1613647"/>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a:cxnSpLocks/>
          </p:cNvCxnSpPr>
          <p:nvPr/>
        </p:nvCxnSpPr>
        <p:spPr>
          <a:xfrm>
            <a:off x="3707843" y="3653610"/>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a:cxnSpLocks/>
          </p:cNvCxnSpPr>
          <p:nvPr/>
        </p:nvCxnSpPr>
        <p:spPr>
          <a:xfrm>
            <a:off x="8431072" y="3526288"/>
            <a:ext cx="0" cy="2043953"/>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88" name="Rectangle 187">
            <a:extLst>
              <a:ext uri="{FF2B5EF4-FFF2-40B4-BE49-F238E27FC236}">
                <a16:creationId xmlns:a16="http://schemas.microsoft.com/office/drawing/2014/main" id="{8568D310-1032-5646-A138-A6D7B85904E8}"/>
              </a:ext>
            </a:extLst>
          </p:cNvPr>
          <p:cNvSpPr/>
          <p:nvPr/>
        </p:nvSpPr>
        <p:spPr bwMode="auto">
          <a:xfrm>
            <a:off x="1427401" y="1048372"/>
            <a:ext cx="9138134" cy="2554065"/>
          </a:xfrm>
          <a:prstGeom prst="rect">
            <a:avLst/>
          </a:prstGeom>
          <a:solidFill>
            <a:schemeClr val="bg1">
              <a:alpha val="88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53" tIns="172122" rIns="215153" bIns="172122" numCol="1" spcCol="0" rtlCol="0" fromWordArt="0" anchor="t" anchorCtr="0" forceAA="0" compatLnSpc="1">
            <a:prstTxWarp prst="textNoShape">
              <a:avLst/>
            </a:prstTxWarp>
            <a:noAutofit/>
          </a:bodyPr>
          <a:lstStyle/>
          <a:p>
            <a:pPr algn="ctr" defTabSz="1097003"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Segoe UI" pitchFamily="34" charset="0"/>
            </a:endParaRPr>
          </a:p>
        </p:txBody>
      </p:sp>
      <p:sp>
        <p:nvSpPr>
          <p:cNvPr id="191" name="TextBox 190">
            <a:extLst>
              <a:ext uri="{FF2B5EF4-FFF2-40B4-BE49-F238E27FC236}">
                <a16:creationId xmlns:a16="http://schemas.microsoft.com/office/drawing/2014/main" id="{0F79726E-8366-1444-B5E0-6F9A78C8AAEF}"/>
              </a:ext>
            </a:extLst>
          </p:cNvPr>
          <p:cNvSpPr txBox="1"/>
          <p:nvPr/>
        </p:nvSpPr>
        <p:spPr>
          <a:xfrm>
            <a:off x="1612566" y="975713"/>
            <a:ext cx="8465152" cy="613758"/>
          </a:xfrm>
          <a:prstGeom prst="rect">
            <a:avLst/>
          </a:prstGeom>
          <a:noFill/>
        </p:spPr>
        <p:txBody>
          <a:bodyPr wrap="square" rtlCol="0">
            <a:spAutoFit/>
          </a:bodyPr>
          <a:lstStyle/>
          <a:p>
            <a:pPr>
              <a:lnSpc>
                <a:spcPct val="90000"/>
              </a:lnSpc>
            </a:pPr>
            <a:r>
              <a:rPr lang="en-US" sz="3765" dirty="0" err="1">
                <a:solidFill>
                  <a:schemeClr val="accent3"/>
                </a:solidFill>
                <a:latin typeface="Segoe UI Light" panose="020B0502040204020203" pitchFamily="34" charset="0"/>
                <a:cs typeface="Segoe UI Light" panose="020B0502040204020203" pitchFamily="34" charset="0"/>
              </a:rPr>
              <a:t>Funcionalidades</a:t>
            </a:r>
            <a:r>
              <a:rPr lang="en-US" sz="3765" dirty="0">
                <a:solidFill>
                  <a:schemeClr val="accent3"/>
                </a:solidFill>
                <a:latin typeface="Segoe UI Light" panose="020B0502040204020203" pitchFamily="34" charset="0"/>
                <a:cs typeface="Segoe UI Light" panose="020B0502040204020203" pitchFamily="34" charset="0"/>
              </a:rPr>
              <a:t> de DAB</a:t>
            </a:r>
          </a:p>
        </p:txBody>
      </p:sp>
      <p:sp>
        <p:nvSpPr>
          <p:cNvPr id="192" name="TextBox 191">
            <a:extLst>
              <a:ext uri="{FF2B5EF4-FFF2-40B4-BE49-F238E27FC236}">
                <a16:creationId xmlns:a16="http://schemas.microsoft.com/office/drawing/2014/main" id="{28B14AC8-46D1-474E-9630-FED9A045367B}"/>
              </a:ext>
            </a:extLst>
          </p:cNvPr>
          <p:cNvSpPr txBox="1"/>
          <p:nvPr/>
        </p:nvSpPr>
        <p:spPr>
          <a:xfrm>
            <a:off x="1799805" y="2113279"/>
            <a:ext cx="7867218" cy="2482218"/>
          </a:xfrm>
          <a:prstGeom prst="rect">
            <a:avLst/>
          </a:prstGeom>
          <a:noFill/>
        </p:spPr>
        <p:txBody>
          <a:bodyPr wrap="square" rtlCol="0">
            <a:spAutoFit/>
          </a:bodyPr>
          <a:lstStyle/>
          <a:p>
            <a:pPr marL="285750" indent="-285750">
              <a:lnSpc>
                <a:spcPct val="150000"/>
              </a:lnSpc>
              <a:buFontTx/>
              <a:buChar char="-"/>
            </a:pPr>
            <a:r>
              <a:rPr lang="en-US" sz="1294" dirty="0" err="1">
                <a:solidFill>
                  <a:srgbClr val="002050"/>
                </a:solidFill>
                <a:latin typeface="Segoe UI" panose="020B0502040204020203" pitchFamily="34" charset="0"/>
                <a:cs typeface="Segoe UI" panose="020B0502040204020203" pitchFamily="34" charset="0"/>
              </a:rPr>
              <a:t>Crea</a:t>
            </a:r>
            <a:r>
              <a:rPr lang="en-US" sz="1294" dirty="0">
                <a:solidFill>
                  <a:srgbClr val="002050"/>
                </a:solidFill>
                <a:latin typeface="Segoe UI" panose="020B0502040204020203" pitchFamily="34" charset="0"/>
                <a:cs typeface="Segoe UI" panose="020B0502040204020203" pitchFamily="34" charset="0"/>
              </a:rPr>
              <a:t> REST y </a:t>
            </a:r>
            <a:r>
              <a:rPr lang="en-US" sz="1294" dirty="0" err="1">
                <a:solidFill>
                  <a:srgbClr val="002050"/>
                </a:solidFill>
                <a:latin typeface="Segoe UI" panose="020B0502040204020203" pitchFamily="34" charset="0"/>
                <a:cs typeface="Segoe UI" panose="020B0502040204020203" pitchFamily="34" charset="0"/>
              </a:rPr>
              <a:t>GraphQL</a:t>
            </a:r>
            <a:r>
              <a:rPr lang="en-US" sz="1294" dirty="0">
                <a:solidFill>
                  <a:srgbClr val="002050"/>
                </a:solidFill>
                <a:latin typeface="Segoe UI" panose="020B0502040204020203" pitchFamily="34" charset="0"/>
                <a:cs typeface="Segoe UI" panose="020B0502040204020203" pitchFamily="34" charset="0"/>
              </a:rPr>
              <a:t> endpoints </a:t>
            </a:r>
            <a:r>
              <a:rPr lang="en-US" sz="1294" dirty="0" err="1">
                <a:solidFill>
                  <a:srgbClr val="002050"/>
                </a:solidFill>
                <a:latin typeface="Segoe UI" panose="020B0502040204020203" pitchFamily="34" charset="0"/>
                <a:cs typeface="Segoe UI" panose="020B0502040204020203" pitchFamily="34" charset="0"/>
              </a:rPr>
              <a:t>en</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tiempo</a:t>
            </a:r>
            <a:r>
              <a:rPr lang="en-US" sz="1294" dirty="0">
                <a:solidFill>
                  <a:srgbClr val="002050"/>
                </a:solidFill>
                <a:latin typeface="Segoe UI" panose="020B0502040204020203" pitchFamily="34" charset="0"/>
                <a:cs typeface="Segoe UI" panose="020B0502040204020203" pitchFamily="34" charset="0"/>
              </a:rPr>
              <a:t> Real para las Azure DB</a:t>
            </a:r>
          </a:p>
          <a:p>
            <a:pPr marL="285750" indent="-285750">
              <a:lnSpc>
                <a:spcPct val="150000"/>
              </a:lnSpc>
              <a:buFontTx/>
              <a:buChar char="-"/>
            </a:pPr>
            <a:r>
              <a:rPr lang="en-US" sz="1294" dirty="0" err="1">
                <a:solidFill>
                  <a:srgbClr val="002050"/>
                </a:solidFill>
                <a:latin typeface="Segoe UI" panose="020B0502040204020203" pitchFamily="34" charset="0"/>
                <a:cs typeface="Segoe UI" panose="020B0502040204020203" pitchFamily="34" charset="0"/>
              </a:rPr>
              <a:t>Soporta</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Autenticacion</a:t>
            </a:r>
            <a:r>
              <a:rPr lang="en-US" sz="1294" dirty="0">
                <a:solidFill>
                  <a:srgbClr val="002050"/>
                </a:solidFill>
                <a:latin typeface="Segoe UI" panose="020B0502040204020203" pitchFamily="34" charset="0"/>
                <a:cs typeface="Segoe UI" panose="020B0502040204020203" pitchFamily="34" charset="0"/>
              </a:rPr>
              <a:t> OAuth2 / JWT</a:t>
            </a:r>
          </a:p>
          <a:p>
            <a:pPr marL="285750" indent="-285750">
              <a:lnSpc>
                <a:spcPct val="150000"/>
              </a:lnSpc>
              <a:buFontTx/>
              <a:buChar char="-"/>
            </a:pPr>
            <a:r>
              <a:rPr lang="en-US" sz="1294" dirty="0">
                <a:solidFill>
                  <a:srgbClr val="002050"/>
                </a:solidFill>
                <a:latin typeface="Segoe UI" panose="020B0502040204020203" pitchFamily="34" charset="0"/>
                <a:cs typeface="Segoe UI" panose="020B0502040204020203" pitchFamily="34" charset="0"/>
              </a:rPr>
              <a:t>RBAC </a:t>
            </a:r>
            <a:r>
              <a:rPr lang="en-US" sz="1294" dirty="0" err="1">
                <a:solidFill>
                  <a:srgbClr val="002050"/>
                </a:solidFill>
                <a:latin typeface="Segoe UI" panose="020B0502040204020203" pitchFamily="34" charset="0"/>
                <a:cs typeface="Segoe UI" panose="020B0502040204020203" pitchFamily="34" charset="0"/>
              </a:rPr>
              <a:t>autorizaciones</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mediante</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peticiones</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recibidas</a:t>
            </a:r>
            <a:endParaRPr lang="en-US" sz="1294" dirty="0">
              <a:solidFill>
                <a:srgbClr val="002050"/>
              </a:solidFill>
              <a:latin typeface="Segoe UI" panose="020B0502040204020203" pitchFamily="34" charset="0"/>
              <a:cs typeface="Segoe UI" panose="020B0502040204020203" pitchFamily="34" charset="0"/>
            </a:endParaRPr>
          </a:p>
          <a:p>
            <a:pPr marL="285750" indent="-285750">
              <a:lnSpc>
                <a:spcPct val="150000"/>
              </a:lnSpc>
              <a:buFontTx/>
              <a:buChar char="-"/>
            </a:pPr>
            <a:r>
              <a:rPr lang="en-US" sz="1294" dirty="0" err="1">
                <a:solidFill>
                  <a:srgbClr val="002050"/>
                </a:solidFill>
                <a:latin typeface="Segoe UI" panose="020B0502040204020203" pitchFamily="34" charset="0"/>
                <a:cs typeface="Segoe UI" panose="020B0502040204020203" pitchFamily="34" charset="0"/>
              </a:rPr>
              <a:t>Permite</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creacion</a:t>
            </a:r>
            <a:r>
              <a:rPr lang="en-US" sz="1294" dirty="0">
                <a:solidFill>
                  <a:srgbClr val="002050"/>
                </a:solidFill>
                <a:latin typeface="Segoe UI" panose="020B0502040204020203" pitchFamily="34" charset="0"/>
                <a:cs typeface="Segoe UI" panose="020B0502040204020203" pitchFamily="34" charset="0"/>
              </a:rPr>
              <a:t> rest endpoints y </a:t>
            </a:r>
            <a:r>
              <a:rPr lang="en-US" sz="1294" dirty="0" err="1">
                <a:solidFill>
                  <a:srgbClr val="002050"/>
                </a:solidFill>
                <a:latin typeface="Segoe UI" panose="020B0502040204020203" pitchFamily="34" charset="0"/>
                <a:cs typeface="Segoe UI" panose="020B0502040204020203" pitchFamily="34" charset="0"/>
              </a:rPr>
              <a:t>GraphQL</a:t>
            </a:r>
            <a:r>
              <a:rPr lang="en-US" sz="1294" dirty="0">
                <a:solidFill>
                  <a:srgbClr val="002050"/>
                </a:solidFill>
                <a:latin typeface="Segoe UI" panose="020B0502040204020203" pitchFamily="34" charset="0"/>
                <a:cs typeface="Segoe UI" panose="020B0502040204020203" pitchFamily="34" charset="0"/>
              </a:rPr>
              <a:t> para: </a:t>
            </a:r>
            <a:r>
              <a:rPr lang="en-US" sz="1294" dirty="0" err="1">
                <a:solidFill>
                  <a:srgbClr val="002050"/>
                </a:solidFill>
                <a:latin typeface="Segoe UI" panose="020B0502040204020203" pitchFamily="34" charset="0"/>
                <a:cs typeface="Segoe UI" panose="020B0502040204020203" pitchFamily="34" charset="0"/>
              </a:rPr>
              <a:t>Tablas</a:t>
            </a:r>
            <a:r>
              <a:rPr lang="en-US" sz="1294" dirty="0">
                <a:solidFill>
                  <a:srgbClr val="002050"/>
                </a:solidFill>
                <a:latin typeface="Segoe UI" panose="020B0502040204020203" pitchFamily="34" charset="0"/>
                <a:cs typeface="Segoe UI" panose="020B0502040204020203" pitchFamily="34" charset="0"/>
              </a:rPr>
              <a:t>, Vistas y Store Procs.</a:t>
            </a:r>
          </a:p>
          <a:p>
            <a:pPr marL="285750" indent="-285750">
              <a:lnSpc>
                <a:spcPct val="150000"/>
              </a:lnSpc>
              <a:buFontTx/>
              <a:buChar char="-"/>
            </a:pPr>
            <a:r>
              <a:rPr lang="en-US" sz="1294" dirty="0" err="1">
                <a:solidFill>
                  <a:srgbClr val="002050"/>
                </a:solidFill>
                <a:latin typeface="Segoe UI" panose="020B0502040204020203" pitchFamily="34" charset="0"/>
                <a:cs typeface="Segoe UI" panose="020B0502040204020203" pitchFamily="34" charset="0"/>
              </a:rPr>
              <a:t>Integracion</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Completa</a:t>
            </a:r>
            <a:r>
              <a:rPr lang="en-US" sz="1294" dirty="0">
                <a:solidFill>
                  <a:srgbClr val="002050"/>
                </a:solidFill>
                <a:latin typeface="Segoe UI" panose="020B0502040204020203" pitchFamily="34" charset="0"/>
                <a:cs typeface="Segoe UI" panose="020B0502040204020203" pitchFamily="34" charset="0"/>
              </a:rPr>
              <a:t> con Static Web Apps via Database Connection</a:t>
            </a:r>
          </a:p>
          <a:p>
            <a:pPr marL="285750" indent="-285750">
              <a:lnSpc>
                <a:spcPct val="150000"/>
              </a:lnSpc>
              <a:buFontTx/>
              <a:buChar char="-"/>
            </a:pPr>
            <a:r>
              <a:rPr lang="en-US" sz="1294" dirty="0" err="1">
                <a:solidFill>
                  <a:srgbClr val="002050"/>
                </a:solidFill>
                <a:latin typeface="Segoe UI" panose="020B0502040204020203" pitchFamily="34" charset="0"/>
                <a:cs typeface="Segoe UI" panose="020B0502040204020203" pitchFamily="34" charset="0"/>
              </a:rPr>
              <a:t>Facil</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Implementacion</a:t>
            </a:r>
            <a:r>
              <a:rPr lang="en-US" sz="1294" dirty="0">
                <a:solidFill>
                  <a:srgbClr val="002050"/>
                </a:solidFill>
                <a:latin typeface="Segoe UI" panose="020B0502040204020203" pitchFamily="34" charset="0"/>
                <a:cs typeface="Segoe UI" panose="020B0502040204020203" pitchFamily="34" charset="0"/>
              </a:rPr>
              <a:t> </a:t>
            </a:r>
            <a:r>
              <a:rPr lang="en-US" sz="1294" dirty="0" err="1">
                <a:solidFill>
                  <a:srgbClr val="002050"/>
                </a:solidFill>
                <a:latin typeface="Segoe UI" panose="020B0502040204020203" pitchFamily="34" charset="0"/>
                <a:cs typeface="Segoe UI" panose="020B0502040204020203" pitchFamily="34" charset="0"/>
              </a:rPr>
              <a:t>mediante</a:t>
            </a:r>
            <a:r>
              <a:rPr lang="en-US" sz="1294" dirty="0">
                <a:solidFill>
                  <a:srgbClr val="002050"/>
                </a:solidFill>
                <a:latin typeface="Segoe UI" panose="020B0502040204020203" pitchFamily="34" charset="0"/>
                <a:cs typeface="Segoe UI" panose="020B0502040204020203" pitchFamily="34" charset="0"/>
              </a:rPr>
              <a:t> CLI DAB</a:t>
            </a: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a:p>
            <a:pPr marL="285750" indent="-285750">
              <a:buFontTx/>
              <a:buChar char="-"/>
            </a:pPr>
            <a:endParaRPr lang="en-US" sz="1294" dirty="0">
              <a:solidFill>
                <a:srgbClr val="002050"/>
              </a:solidFill>
              <a:latin typeface="Segoe UI" panose="020B0502040204020203" pitchFamily="34" charset="0"/>
              <a:cs typeface="Segoe UI" panose="020B0502040204020203" pitchFamily="34" charset="0"/>
            </a:endParaRPr>
          </a:p>
        </p:txBody>
      </p:sp>
      <p:pic>
        <p:nvPicPr>
          <p:cNvPr id="193" name="Picture 192">
            <a:extLst>
              <a:ext uri="{FF2B5EF4-FFF2-40B4-BE49-F238E27FC236}">
                <a16:creationId xmlns:a16="http://schemas.microsoft.com/office/drawing/2014/main" id="{1BE7377D-9A28-5340-8117-43626B31E9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7902" y="3089988"/>
            <a:ext cx="2249713" cy="2249713"/>
          </a:xfrm>
          <a:prstGeom prst="rect">
            <a:avLst/>
          </a:prstGeom>
        </p:spPr>
      </p:pic>
    </p:spTree>
    <p:extLst>
      <p:ext uri="{BB962C8B-B14F-4D97-AF65-F5344CB8AC3E}">
        <p14:creationId xmlns:p14="http://schemas.microsoft.com/office/powerpoint/2010/main" val="161749753"/>
      </p:ext>
    </p:extLst>
  </p:cSld>
  <p:clrMapOvr>
    <a:masterClrMapping/>
  </p:clrMapOvr>
</p:sld>
</file>

<file path=ppt/theme/theme1.xml><?xml version="1.0" encoding="utf-8"?>
<a:theme xmlns:a="http://schemas.openxmlformats.org/drawingml/2006/main" name="Office Theme">
  <a:themeElements>
    <a:clrScheme name="Custom 18">
      <a:dk1>
        <a:srgbClr val="2C2C2C"/>
      </a:dk1>
      <a:lt1>
        <a:srgbClr val="FFFFFF"/>
      </a:lt1>
      <a:dk2>
        <a:srgbClr val="505050"/>
      </a:dk2>
      <a:lt2>
        <a:srgbClr val="D2D2D2"/>
      </a:lt2>
      <a:accent1>
        <a:srgbClr val="00BCF2"/>
      </a:accent1>
      <a:accent2>
        <a:srgbClr val="BAD80A"/>
      </a:accent2>
      <a:accent3>
        <a:srgbClr val="0078D7"/>
      </a:accent3>
      <a:accent4>
        <a:srgbClr val="C00000"/>
      </a:accent4>
      <a:accent5>
        <a:srgbClr val="FF8C00"/>
      </a:accent5>
      <a:accent6>
        <a:srgbClr val="107C10"/>
      </a:accent6>
      <a:hlink>
        <a:srgbClr val="00BCF2"/>
      </a:hlink>
      <a:folHlink>
        <a:srgbClr val="68217A"/>
      </a:folHlink>
    </a:clrScheme>
    <a:fontScheme name="Segoe UI">
      <a:majorFont>
        <a:latin typeface="Segoe UI Light"/>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QL Server on Azure - REST API " id="{893FFD76-943D-7249-81B3-FA8802C4EFCD}" vid="{0EBCF687-6576-EB47-B8E0-DDE7563D883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4485</TotalTime>
  <Words>1554</Words>
  <Application>Microsoft Macintosh PowerPoint</Application>
  <PresentationFormat>Widescreen</PresentationFormat>
  <Paragraphs>212</Paragraphs>
  <Slides>16</Slides>
  <Notes>9</Notes>
  <HiddenSlides>5</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Arial</vt:lpstr>
      <vt:lpstr>Calibri</vt:lpstr>
      <vt:lpstr>Calibri Light</vt:lpstr>
      <vt:lpstr>IBM Plex Sans</vt:lpstr>
      <vt:lpstr>IBM Plex Sans Regular</vt:lpstr>
      <vt:lpstr>IBM Plex Sans SemiBold</vt:lpstr>
      <vt:lpstr>Open Sans</vt:lpstr>
      <vt:lpstr>Segoe UI</vt:lpstr>
      <vt:lpstr>Segoe UI Black</vt:lpstr>
      <vt:lpstr>Segoe UI Light</vt:lpstr>
      <vt:lpstr>Segoe UI Semilight</vt:lpstr>
      <vt:lpstr>Office Theme</vt:lpstr>
      <vt:lpstr>PowerPoint Presentation</vt:lpstr>
      <vt:lpstr>PowerPoint Presentation</vt:lpstr>
      <vt:lpstr>PowerPoint Presentation</vt:lpstr>
      <vt:lpstr>PowerPoint Presentation</vt:lpstr>
      <vt:lpstr>PowerPoint Presentation</vt:lpstr>
      <vt:lpstr>Carlos López</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Carlos Lopez</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Soleil Kelley;2A Consulting</dc:creator>
  <cp:lastModifiedBy>Microsoft Office User</cp:lastModifiedBy>
  <cp:revision>92</cp:revision>
  <dcterms:created xsi:type="dcterms:W3CDTF">2016-03-02T23:24:40Z</dcterms:created>
  <dcterms:modified xsi:type="dcterms:W3CDTF">2023-11-09T02:44:13Z</dcterms:modified>
</cp:coreProperties>
</file>

<file path=docProps/thumbnail.jpeg>
</file>